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3" r:id="rId6"/>
    <p:sldId id="268" r:id="rId7"/>
    <p:sldId id="260" r:id="rId8"/>
    <p:sldId id="261" r:id="rId9"/>
    <p:sldId id="271" r:id="rId10"/>
    <p:sldId id="262" r:id="rId11"/>
    <p:sldId id="269" r:id="rId12"/>
    <p:sldId id="27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17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2B101-BEA2-47B9-AEBB-49EC91FDFF0A}" type="doc">
      <dgm:prSet loTypeId="urn:microsoft.com/office/officeart/2005/8/layout/pList2" loCatId="list" qsTypeId="urn:microsoft.com/office/officeart/2005/8/quickstyle/simple1" qsCatId="simple" csTypeId="urn:microsoft.com/office/officeart/2005/8/colors/accent1_1" csCatId="accent1" phldr="1"/>
      <dgm:spPr/>
    </dgm:pt>
    <dgm:pt modelId="{CCC860B8-15B6-442D-8AFA-BD0BFDFC1DD4}">
      <dgm:prSet phldrT="[Текст]"/>
      <dgm:spPr/>
      <dgm:t>
        <a:bodyPr/>
        <a:lstStyle/>
        <a:p>
          <a:r>
            <a:rPr lang="uk-UA" dirty="0"/>
            <a:t>Редакційний відділ</a:t>
          </a:r>
          <a:endParaRPr lang="ru-RU" dirty="0"/>
        </a:p>
      </dgm:t>
    </dgm:pt>
    <dgm:pt modelId="{EB2CBB8A-C43C-4590-8DFF-B579C00AD4BD}" type="parTrans" cxnId="{0D18D63B-D83D-438E-89CC-9E13DF629FAC}">
      <dgm:prSet/>
      <dgm:spPr/>
      <dgm:t>
        <a:bodyPr/>
        <a:lstStyle/>
        <a:p>
          <a:endParaRPr lang="ru-RU"/>
        </a:p>
      </dgm:t>
    </dgm:pt>
    <dgm:pt modelId="{D57C193F-62E9-4966-899B-CB6AA7C1DB12}" type="sibTrans" cxnId="{0D18D63B-D83D-438E-89CC-9E13DF629FAC}">
      <dgm:prSet/>
      <dgm:spPr/>
      <dgm:t>
        <a:bodyPr/>
        <a:lstStyle/>
        <a:p>
          <a:endParaRPr lang="ru-RU"/>
        </a:p>
      </dgm:t>
    </dgm:pt>
    <dgm:pt modelId="{524281BD-6422-4EE4-822D-82EABD5E57EF}">
      <dgm:prSet phldrT="[Текст]"/>
      <dgm:spPr/>
      <dgm:t>
        <a:bodyPr/>
        <a:lstStyle/>
        <a:p>
          <a:r>
            <a:rPr lang="uk-UA" dirty="0" err="1"/>
            <a:t>Начально</a:t>
          </a:r>
          <a:r>
            <a:rPr lang="uk-UA" dirty="0"/>
            <a:t>-методичний відділ</a:t>
          </a:r>
          <a:endParaRPr lang="ru-RU" dirty="0"/>
        </a:p>
      </dgm:t>
    </dgm:pt>
    <dgm:pt modelId="{9CE9654F-3463-48A4-A389-D01994792C7F}" type="parTrans" cxnId="{00684369-6BCC-4303-A703-BB6694BE6D75}">
      <dgm:prSet/>
      <dgm:spPr/>
      <dgm:t>
        <a:bodyPr/>
        <a:lstStyle/>
        <a:p>
          <a:endParaRPr lang="ru-RU"/>
        </a:p>
      </dgm:t>
    </dgm:pt>
    <dgm:pt modelId="{CEB8D4E3-1DEA-4408-9571-B5A677BC0B24}" type="sibTrans" cxnId="{00684369-6BCC-4303-A703-BB6694BE6D75}">
      <dgm:prSet/>
      <dgm:spPr/>
      <dgm:t>
        <a:bodyPr/>
        <a:lstStyle/>
        <a:p>
          <a:endParaRPr lang="ru-RU"/>
        </a:p>
      </dgm:t>
    </dgm:pt>
    <dgm:pt modelId="{DA2969AC-3DAB-4362-8EE3-AD34D76FA5C1}">
      <dgm:prSet phldrT="[Текст]"/>
      <dgm:spPr/>
      <dgm:t>
        <a:bodyPr/>
        <a:lstStyle/>
        <a:p>
          <a:r>
            <a:rPr lang="uk-UA" dirty="0"/>
            <a:t>Автор, що видавав твір за власний кошт</a:t>
          </a:r>
          <a:endParaRPr lang="ru-RU" dirty="0"/>
        </a:p>
      </dgm:t>
    </dgm:pt>
    <dgm:pt modelId="{D8AF10D4-86B3-4EB6-8A38-E1D4698F281E}" type="parTrans" cxnId="{C38381BF-41D4-40F1-8526-54E283EB523A}">
      <dgm:prSet/>
      <dgm:spPr/>
      <dgm:t>
        <a:bodyPr/>
        <a:lstStyle/>
        <a:p>
          <a:endParaRPr lang="ru-RU"/>
        </a:p>
      </dgm:t>
    </dgm:pt>
    <dgm:pt modelId="{B9380AA1-796F-4B17-989D-A43945A4A39B}" type="sibTrans" cxnId="{C38381BF-41D4-40F1-8526-54E283EB523A}">
      <dgm:prSet/>
      <dgm:spPr/>
      <dgm:t>
        <a:bodyPr/>
        <a:lstStyle/>
        <a:p>
          <a:endParaRPr lang="ru-RU"/>
        </a:p>
      </dgm:t>
    </dgm:pt>
    <dgm:pt modelId="{002CB938-C400-455A-88FF-2431625CF8FB}" type="pres">
      <dgm:prSet presAssocID="{4852B101-BEA2-47B9-AEBB-49EC91FDFF0A}" presName="Name0" presStyleCnt="0">
        <dgm:presLayoutVars>
          <dgm:dir/>
          <dgm:resizeHandles val="exact"/>
        </dgm:presLayoutVars>
      </dgm:prSet>
      <dgm:spPr/>
    </dgm:pt>
    <dgm:pt modelId="{5BA625D4-1F11-4257-A6D4-A17D77876F04}" type="pres">
      <dgm:prSet presAssocID="{4852B101-BEA2-47B9-AEBB-49EC91FDFF0A}" presName="bkgdShp" presStyleLbl="alignAccFollowNode1" presStyleIdx="0" presStyleCnt="1"/>
      <dgm:spPr/>
    </dgm:pt>
    <dgm:pt modelId="{82E0FAC4-0B03-4AA2-9DA3-6A8F80468EC9}" type="pres">
      <dgm:prSet presAssocID="{4852B101-BEA2-47B9-AEBB-49EC91FDFF0A}" presName="linComp" presStyleCnt="0"/>
      <dgm:spPr/>
    </dgm:pt>
    <dgm:pt modelId="{93A49E87-66D3-4C2F-BE7C-87EA12392820}" type="pres">
      <dgm:prSet presAssocID="{CCC860B8-15B6-442D-8AFA-BD0BFDFC1DD4}" presName="compNode" presStyleCnt="0"/>
      <dgm:spPr/>
    </dgm:pt>
    <dgm:pt modelId="{9C58B304-3C9B-4CA8-9D6A-E2B284EE3777}" type="pres">
      <dgm:prSet presAssocID="{CCC860B8-15B6-442D-8AFA-BD0BFDFC1DD4}" presName="node" presStyleLbl="node1" presStyleIdx="0" presStyleCnt="3">
        <dgm:presLayoutVars>
          <dgm:bulletEnabled val="1"/>
        </dgm:presLayoutVars>
      </dgm:prSet>
      <dgm:spPr/>
    </dgm:pt>
    <dgm:pt modelId="{D41E7717-9BA2-47DB-B21C-B9A736F9297F}" type="pres">
      <dgm:prSet presAssocID="{CCC860B8-15B6-442D-8AFA-BD0BFDFC1DD4}" presName="invisiNode" presStyleLbl="node1" presStyleIdx="0" presStyleCnt="3"/>
      <dgm:spPr/>
    </dgm:pt>
    <dgm:pt modelId="{E60FCE51-6092-4B03-8502-2E6EAC4A9C14}" type="pres">
      <dgm:prSet presAssocID="{CCC860B8-15B6-442D-8AFA-BD0BFDFC1DD4}" presName="imagNode" presStyleLbl="fgImgPlace1" presStyleIdx="0" presStyleCnt="3"/>
      <dgm:spPr>
        <a:solidFill>
          <a:schemeClr val="bg2">
            <a:lumMod val="60000"/>
            <a:lumOff val="40000"/>
          </a:schemeClr>
        </a:solidFill>
      </dgm:spPr>
    </dgm:pt>
    <dgm:pt modelId="{ED1AB0D6-10E5-4134-B8B0-7C852679A692}" type="pres">
      <dgm:prSet presAssocID="{D57C193F-62E9-4966-899B-CB6AA7C1DB12}" presName="sibTrans" presStyleLbl="sibTrans2D1" presStyleIdx="0" presStyleCnt="0"/>
      <dgm:spPr/>
    </dgm:pt>
    <dgm:pt modelId="{7611B17E-9C48-44AC-B83D-3A48EB3AC5E0}" type="pres">
      <dgm:prSet presAssocID="{524281BD-6422-4EE4-822D-82EABD5E57EF}" presName="compNode" presStyleCnt="0"/>
      <dgm:spPr/>
    </dgm:pt>
    <dgm:pt modelId="{04A74B1F-3913-4F67-9D27-7AB7B06A4ADC}" type="pres">
      <dgm:prSet presAssocID="{524281BD-6422-4EE4-822D-82EABD5E57EF}" presName="node" presStyleLbl="node1" presStyleIdx="1" presStyleCnt="3">
        <dgm:presLayoutVars>
          <dgm:bulletEnabled val="1"/>
        </dgm:presLayoutVars>
      </dgm:prSet>
      <dgm:spPr/>
    </dgm:pt>
    <dgm:pt modelId="{47768DE7-3858-4B4C-9052-8E4CC12C6024}" type="pres">
      <dgm:prSet presAssocID="{524281BD-6422-4EE4-822D-82EABD5E57EF}" presName="invisiNode" presStyleLbl="node1" presStyleIdx="1" presStyleCnt="3"/>
      <dgm:spPr/>
    </dgm:pt>
    <dgm:pt modelId="{4B5877F2-8D78-4532-9946-ACF2D1AAA99B}" type="pres">
      <dgm:prSet presAssocID="{524281BD-6422-4EE4-822D-82EABD5E57EF}" presName="imagNode" presStyleLbl="fgImgPlace1" presStyleIdx="1" presStyleCnt="3"/>
      <dgm:spPr>
        <a:solidFill>
          <a:schemeClr val="bg2">
            <a:lumMod val="40000"/>
            <a:lumOff val="60000"/>
          </a:schemeClr>
        </a:solidFill>
      </dgm:spPr>
    </dgm:pt>
    <dgm:pt modelId="{2340F335-D69F-4DEC-ADA3-6CDACFA4B8A9}" type="pres">
      <dgm:prSet presAssocID="{CEB8D4E3-1DEA-4408-9571-B5A677BC0B24}" presName="sibTrans" presStyleLbl="sibTrans2D1" presStyleIdx="0" presStyleCnt="0"/>
      <dgm:spPr/>
    </dgm:pt>
    <dgm:pt modelId="{38CBC7D6-5577-49BC-A92B-7C0688241047}" type="pres">
      <dgm:prSet presAssocID="{DA2969AC-3DAB-4362-8EE3-AD34D76FA5C1}" presName="compNode" presStyleCnt="0"/>
      <dgm:spPr/>
    </dgm:pt>
    <dgm:pt modelId="{36D24506-E873-409F-9BED-82A742BAD1A1}" type="pres">
      <dgm:prSet presAssocID="{DA2969AC-3DAB-4362-8EE3-AD34D76FA5C1}" presName="node" presStyleLbl="node1" presStyleIdx="2" presStyleCnt="3">
        <dgm:presLayoutVars>
          <dgm:bulletEnabled val="1"/>
        </dgm:presLayoutVars>
      </dgm:prSet>
      <dgm:spPr/>
    </dgm:pt>
    <dgm:pt modelId="{E19B83BF-B149-4190-942B-33F0AD153D14}" type="pres">
      <dgm:prSet presAssocID="{DA2969AC-3DAB-4362-8EE3-AD34D76FA5C1}" presName="invisiNode" presStyleLbl="node1" presStyleIdx="2" presStyleCnt="3"/>
      <dgm:spPr/>
    </dgm:pt>
    <dgm:pt modelId="{DA7B79B1-91DC-4E78-A8CD-5E886761AC52}" type="pres">
      <dgm:prSet presAssocID="{DA2969AC-3DAB-4362-8EE3-AD34D76FA5C1}" presName="imagNode" presStyleLbl="fgImgPlace1" presStyleIdx="2" presStyleCnt="3"/>
      <dgm:spPr>
        <a:solidFill>
          <a:schemeClr val="bg2">
            <a:lumMod val="20000"/>
            <a:lumOff val="80000"/>
          </a:schemeClr>
        </a:solidFill>
      </dgm:spPr>
    </dgm:pt>
  </dgm:ptLst>
  <dgm:cxnLst>
    <dgm:cxn modelId="{BC40D913-640C-4D90-86BA-E7C086ECAD78}" type="presOf" srcId="{CEB8D4E3-1DEA-4408-9571-B5A677BC0B24}" destId="{2340F335-D69F-4DEC-ADA3-6CDACFA4B8A9}" srcOrd="0" destOrd="0" presId="urn:microsoft.com/office/officeart/2005/8/layout/pList2"/>
    <dgm:cxn modelId="{0D18D63B-D83D-438E-89CC-9E13DF629FAC}" srcId="{4852B101-BEA2-47B9-AEBB-49EC91FDFF0A}" destId="{CCC860B8-15B6-442D-8AFA-BD0BFDFC1DD4}" srcOrd="0" destOrd="0" parTransId="{EB2CBB8A-C43C-4590-8DFF-B579C00AD4BD}" sibTransId="{D57C193F-62E9-4966-899B-CB6AA7C1DB12}"/>
    <dgm:cxn modelId="{20564149-DB16-4B3A-B97D-F7B3D6B718D8}" type="presOf" srcId="{4852B101-BEA2-47B9-AEBB-49EC91FDFF0A}" destId="{002CB938-C400-455A-88FF-2431625CF8FB}" srcOrd="0" destOrd="0" presId="urn:microsoft.com/office/officeart/2005/8/layout/pList2"/>
    <dgm:cxn modelId="{00684369-6BCC-4303-A703-BB6694BE6D75}" srcId="{4852B101-BEA2-47B9-AEBB-49EC91FDFF0A}" destId="{524281BD-6422-4EE4-822D-82EABD5E57EF}" srcOrd="1" destOrd="0" parTransId="{9CE9654F-3463-48A4-A389-D01994792C7F}" sibTransId="{CEB8D4E3-1DEA-4408-9571-B5A677BC0B24}"/>
    <dgm:cxn modelId="{BFFDBF7B-FF7F-43BD-842E-F2110266993D}" type="presOf" srcId="{524281BD-6422-4EE4-822D-82EABD5E57EF}" destId="{04A74B1F-3913-4F67-9D27-7AB7B06A4ADC}" srcOrd="0" destOrd="0" presId="urn:microsoft.com/office/officeart/2005/8/layout/pList2"/>
    <dgm:cxn modelId="{2A66CCB2-2649-4634-997A-43156BA4DA90}" type="presOf" srcId="{DA2969AC-3DAB-4362-8EE3-AD34D76FA5C1}" destId="{36D24506-E873-409F-9BED-82A742BAD1A1}" srcOrd="0" destOrd="0" presId="urn:microsoft.com/office/officeart/2005/8/layout/pList2"/>
    <dgm:cxn modelId="{C38381BF-41D4-40F1-8526-54E283EB523A}" srcId="{4852B101-BEA2-47B9-AEBB-49EC91FDFF0A}" destId="{DA2969AC-3DAB-4362-8EE3-AD34D76FA5C1}" srcOrd="2" destOrd="0" parTransId="{D8AF10D4-86B3-4EB6-8A38-E1D4698F281E}" sibTransId="{B9380AA1-796F-4B17-989D-A43945A4A39B}"/>
    <dgm:cxn modelId="{67A85FD1-7F3C-4C1D-B1DA-39F60E6D7CE9}" type="presOf" srcId="{D57C193F-62E9-4966-899B-CB6AA7C1DB12}" destId="{ED1AB0D6-10E5-4134-B8B0-7C852679A692}" srcOrd="0" destOrd="0" presId="urn:microsoft.com/office/officeart/2005/8/layout/pList2"/>
    <dgm:cxn modelId="{B3BD67E3-0DA3-4DAA-B5BA-5CC8EBA316C7}" type="presOf" srcId="{CCC860B8-15B6-442D-8AFA-BD0BFDFC1DD4}" destId="{9C58B304-3C9B-4CA8-9D6A-E2B284EE3777}" srcOrd="0" destOrd="0" presId="urn:microsoft.com/office/officeart/2005/8/layout/pList2"/>
    <dgm:cxn modelId="{4F00A6DD-9535-4F08-B380-DDC94B329174}" type="presParOf" srcId="{002CB938-C400-455A-88FF-2431625CF8FB}" destId="{5BA625D4-1F11-4257-A6D4-A17D77876F04}" srcOrd="0" destOrd="0" presId="urn:microsoft.com/office/officeart/2005/8/layout/pList2"/>
    <dgm:cxn modelId="{434CD6D2-74A2-43E0-B7E3-5E986D38E89B}" type="presParOf" srcId="{002CB938-C400-455A-88FF-2431625CF8FB}" destId="{82E0FAC4-0B03-4AA2-9DA3-6A8F80468EC9}" srcOrd="1" destOrd="0" presId="urn:microsoft.com/office/officeart/2005/8/layout/pList2"/>
    <dgm:cxn modelId="{6DC20C46-097F-46B1-A12D-10995B42D0D8}" type="presParOf" srcId="{82E0FAC4-0B03-4AA2-9DA3-6A8F80468EC9}" destId="{93A49E87-66D3-4C2F-BE7C-87EA12392820}" srcOrd="0" destOrd="0" presId="urn:microsoft.com/office/officeart/2005/8/layout/pList2"/>
    <dgm:cxn modelId="{1E15FE34-8803-43FD-AED7-CBE8B9EF5BC1}" type="presParOf" srcId="{93A49E87-66D3-4C2F-BE7C-87EA12392820}" destId="{9C58B304-3C9B-4CA8-9D6A-E2B284EE3777}" srcOrd="0" destOrd="0" presId="urn:microsoft.com/office/officeart/2005/8/layout/pList2"/>
    <dgm:cxn modelId="{13A16344-64F0-4499-B963-3CBC10B87538}" type="presParOf" srcId="{93A49E87-66D3-4C2F-BE7C-87EA12392820}" destId="{D41E7717-9BA2-47DB-B21C-B9A736F9297F}" srcOrd="1" destOrd="0" presId="urn:microsoft.com/office/officeart/2005/8/layout/pList2"/>
    <dgm:cxn modelId="{66FD0730-F058-4AC4-8C14-66673DC3DB28}" type="presParOf" srcId="{93A49E87-66D3-4C2F-BE7C-87EA12392820}" destId="{E60FCE51-6092-4B03-8502-2E6EAC4A9C14}" srcOrd="2" destOrd="0" presId="urn:microsoft.com/office/officeart/2005/8/layout/pList2"/>
    <dgm:cxn modelId="{C2A71606-E05D-4F64-B618-F44CC75FE99F}" type="presParOf" srcId="{82E0FAC4-0B03-4AA2-9DA3-6A8F80468EC9}" destId="{ED1AB0D6-10E5-4134-B8B0-7C852679A692}" srcOrd="1" destOrd="0" presId="urn:microsoft.com/office/officeart/2005/8/layout/pList2"/>
    <dgm:cxn modelId="{499289E4-12E9-45BE-8A48-910A679618E6}" type="presParOf" srcId="{82E0FAC4-0B03-4AA2-9DA3-6A8F80468EC9}" destId="{7611B17E-9C48-44AC-B83D-3A48EB3AC5E0}" srcOrd="2" destOrd="0" presId="urn:microsoft.com/office/officeart/2005/8/layout/pList2"/>
    <dgm:cxn modelId="{5148F7E0-25A3-43C8-8334-25F7235C1988}" type="presParOf" srcId="{7611B17E-9C48-44AC-B83D-3A48EB3AC5E0}" destId="{04A74B1F-3913-4F67-9D27-7AB7B06A4ADC}" srcOrd="0" destOrd="0" presId="urn:microsoft.com/office/officeart/2005/8/layout/pList2"/>
    <dgm:cxn modelId="{D93C1194-18ED-4D97-8B35-6DD1A94C2B3C}" type="presParOf" srcId="{7611B17E-9C48-44AC-B83D-3A48EB3AC5E0}" destId="{47768DE7-3858-4B4C-9052-8E4CC12C6024}" srcOrd="1" destOrd="0" presId="urn:microsoft.com/office/officeart/2005/8/layout/pList2"/>
    <dgm:cxn modelId="{547AD5ED-7E02-464E-973F-C7EDA0A36D5E}" type="presParOf" srcId="{7611B17E-9C48-44AC-B83D-3A48EB3AC5E0}" destId="{4B5877F2-8D78-4532-9946-ACF2D1AAA99B}" srcOrd="2" destOrd="0" presId="urn:microsoft.com/office/officeart/2005/8/layout/pList2"/>
    <dgm:cxn modelId="{208140C8-083C-4F33-B155-64B4E7E07B23}" type="presParOf" srcId="{82E0FAC4-0B03-4AA2-9DA3-6A8F80468EC9}" destId="{2340F335-D69F-4DEC-ADA3-6CDACFA4B8A9}" srcOrd="3" destOrd="0" presId="urn:microsoft.com/office/officeart/2005/8/layout/pList2"/>
    <dgm:cxn modelId="{48C91F26-EA2A-4287-BB1C-9E9FECD459DA}" type="presParOf" srcId="{82E0FAC4-0B03-4AA2-9DA3-6A8F80468EC9}" destId="{38CBC7D6-5577-49BC-A92B-7C0688241047}" srcOrd="4" destOrd="0" presId="urn:microsoft.com/office/officeart/2005/8/layout/pList2"/>
    <dgm:cxn modelId="{4FD71560-701A-4BA4-9A79-D5D6F1DE9D20}" type="presParOf" srcId="{38CBC7D6-5577-49BC-A92B-7C0688241047}" destId="{36D24506-E873-409F-9BED-82A742BAD1A1}" srcOrd="0" destOrd="0" presId="urn:microsoft.com/office/officeart/2005/8/layout/pList2"/>
    <dgm:cxn modelId="{142F37F5-4E9E-43FC-AFCB-F86CD827F824}" type="presParOf" srcId="{38CBC7D6-5577-49BC-A92B-7C0688241047}" destId="{E19B83BF-B149-4190-942B-33F0AD153D14}" srcOrd="1" destOrd="0" presId="urn:microsoft.com/office/officeart/2005/8/layout/pList2"/>
    <dgm:cxn modelId="{F704C261-8578-496B-AC83-1498F4543645}" type="presParOf" srcId="{38CBC7D6-5577-49BC-A92B-7C0688241047}" destId="{DA7B79B1-91DC-4E78-A8CD-5E886761AC52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992A8E-2F3B-49CD-8477-6B50768D785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9C8395-63F7-4E6B-9FF6-91053F5A9791}">
      <dgm:prSet phldrT="[Текст]"/>
      <dgm:spPr/>
      <dgm:t>
        <a:bodyPr/>
        <a:lstStyle/>
        <a:p>
          <a:r>
            <a:rPr lang="uk-UA" dirty="0"/>
            <a:t>НІ</a:t>
          </a:r>
          <a:endParaRPr lang="ru-RU" dirty="0"/>
        </a:p>
      </dgm:t>
    </dgm:pt>
    <dgm:pt modelId="{F1EA90F9-2C70-4FFE-BFE4-8B987B299C97}" type="parTrans" cxnId="{E916AFB2-7841-4E97-830A-03594FB8BC4F}">
      <dgm:prSet/>
      <dgm:spPr/>
      <dgm:t>
        <a:bodyPr/>
        <a:lstStyle/>
        <a:p>
          <a:endParaRPr lang="ru-RU"/>
        </a:p>
      </dgm:t>
    </dgm:pt>
    <dgm:pt modelId="{D1CF6579-A961-4B3E-A439-3FBD8F2C632F}" type="sibTrans" cxnId="{E916AFB2-7841-4E97-830A-03594FB8BC4F}">
      <dgm:prSet/>
      <dgm:spPr/>
      <dgm:t>
        <a:bodyPr/>
        <a:lstStyle/>
        <a:p>
          <a:endParaRPr lang="ru-RU"/>
        </a:p>
      </dgm:t>
    </dgm:pt>
    <dgm:pt modelId="{A55CD38F-31C9-4F01-B1C5-A5E2392BC59B}">
      <dgm:prSet phldrT="[Текст]"/>
      <dgm:spPr/>
      <dgm:t>
        <a:bodyPr/>
        <a:lstStyle/>
        <a:p>
          <a:r>
            <a:rPr lang="ru-RU" dirty="0" err="1"/>
            <a:t>Атестаційні</a:t>
          </a:r>
          <a:r>
            <a:rPr lang="ru-RU" dirty="0"/>
            <a:t> </a:t>
          </a:r>
          <a:r>
            <a:rPr lang="ru-RU" dirty="0" err="1"/>
            <a:t>роботи</a:t>
          </a:r>
          <a:r>
            <a:rPr lang="ru-RU" dirty="0"/>
            <a:t> </a:t>
          </a:r>
          <a:r>
            <a:rPr lang="ru-RU" dirty="0" err="1"/>
            <a:t>випускників</a:t>
          </a:r>
          <a:endParaRPr lang="ru-RU" dirty="0"/>
        </a:p>
      </dgm:t>
    </dgm:pt>
    <dgm:pt modelId="{327EC4AD-3E11-488D-9909-9D632BA23CB8}" type="parTrans" cxnId="{D5AA6DC1-F750-49F0-8849-DA27E80A68AF}">
      <dgm:prSet/>
      <dgm:spPr/>
      <dgm:t>
        <a:bodyPr/>
        <a:lstStyle/>
        <a:p>
          <a:endParaRPr lang="ru-RU"/>
        </a:p>
      </dgm:t>
    </dgm:pt>
    <dgm:pt modelId="{20A962CD-D1B4-4EF4-9461-AE7D68973F8F}" type="sibTrans" cxnId="{D5AA6DC1-F750-49F0-8849-DA27E80A68AF}">
      <dgm:prSet/>
      <dgm:spPr/>
      <dgm:t>
        <a:bodyPr/>
        <a:lstStyle/>
        <a:p>
          <a:endParaRPr lang="ru-RU"/>
        </a:p>
      </dgm:t>
    </dgm:pt>
    <dgm:pt modelId="{164B6140-78BE-4DEF-B06E-B780FCF5171E}">
      <dgm:prSet phldrT="[Текст]"/>
      <dgm:spPr/>
      <dgm:t>
        <a:bodyPr/>
        <a:lstStyle/>
        <a:p>
          <a:r>
            <a:rPr lang="uk-UA" dirty="0"/>
            <a:t>НІ</a:t>
          </a:r>
          <a:endParaRPr lang="ru-RU" dirty="0"/>
        </a:p>
      </dgm:t>
    </dgm:pt>
    <dgm:pt modelId="{C6630B31-8FEB-4145-BBE3-A40F241B09A1}" type="parTrans" cxnId="{0FF08F54-AE6D-4088-949F-EC63CD3CA028}">
      <dgm:prSet/>
      <dgm:spPr/>
      <dgm:t>
        <a:bodyPr/>
        <a:lstStyle/>
        <a:p>
          <a:endParaRPr lang="ru-RU"/>
        </a:p>
      </dgm:t>
    </dgm:pt>
    <dgm:pt modelId="{EB6AB8FC-7662-4222-BFB4-537B11D0EA1E}" type="sibTrans" cxnId="{0FF08F54-AE6D-4088-949F-EC63CD3CA028}">
      <dgm:prSet/>
      <dgm:spPr/>
      <dgm:t>
        <a:bodyPr/>
        <a:lstStyle/>
        <a:p>
          <a:endParaRPr lang="ru-RU"/>
        </a:p>
      </dgm:t>
    </dgm:pt>
    <dgm:pt modelId="{1BEA7848-43F1-4426-A874-EC05D400FF11}">
      <dgm:prSet/>
      <dgm:spPr/>
      <dgm:t>
        <a:bodyPr/>
        <a:lstStyle/>
        <a:p>
          <a:r>
            <a:rPr lang="ru-RU" dirty="0" err="1"/>
            <a:t>Вибрані</a:t>
          </a:r>
          <a:r>
            <a:rPr lang="ru-RU" dirty="0"/>
            <a:t> </a:t>
          </a:r>
          <a:r>
            <a:rPr lang="ru-RU" dirty="0" err="1"/>
            <a:t>статті</a:t>
          </a:r>
          <a:r>
            <a:rPr lang="ru-RU" dirty="0"/>
            <a:t> з </a:t>
          </a:r>
          <a:r>
            <a:rPr lang="ru-RU" dirty="0" err="1"/>
            <a:t>наукових</a:t>
          </a:r>
          <a:r>
            <a:rPr lang="ru-RU" dirty="0"/>
            <a:t> </a:t>
          </a:r>
          <a:r>
            <a:rPr lang="ru-RU" dirty="0" err="1"/>
            <a:t>збірників</a:t>
          </a:r>
          <a:endParaRPr lang="ru-RU" dirty="0"/>
        </a:p>
      </dgm:t>
    </dgm:pt>
    <dgm:pt modelId="{31E764B6-D206-4F5F-9561-4DD620D03AB1}" type="parTrans" cxnId="{B23C91A9-543C-4527-8503-EF7D8CA15F89}">
      <dgm:prSet/>
      <dgm:spPr/>
      <dgm:t>
        <a:bodyPr/>
        <a:lstStyle/>
        <a:p>
          <a:endParaRPr lang="ru-RU"/>
        </a:p>
      </dgm:t>
    </dgm:pt>
    <dgm:pt modelId="{5552494F-1D8D-443F-8DAE-5FC2ABEDBA7C}" type="sibTrans" cxnId="{B23C91A9-543C-4527-8503-EF7D8CA15F89}">
      <dgm:prSet/>
      <dgm:spPr/>
      <dgm:t>
        <a:bodyPr/>
        <a:lstStyle/>
        <a:p>
          <a:endParaRPr lang="ru-RU"/>
        </a:p>
      </dgm:t>
    </dgm:pt>
    <dgm:pt modelId="{F7C08C83-7FAE-4DFE-AF88-791286D19E82}">
      <dgm:prSet/>
      <dgm:spPr/>
      <dgm:t>
        <a:bodyPr/>
        <a:lstStyle/>
        <a:p>
          <a:r>
            <a:rPr lang="uk-UA" dirty="0"/>
            <a:t>НІ</a:t>
          </a:r>
          <a:endParaRPr lang="ru-RU" dirty="0"/>
        </a:p>
      </dgm:t>
    </dgm:pt>
    <dgm:pt modelId="{92FAFD71-51DE-4101-9F37-B48247007CC0}" type="parTrans" cxnId="{5104A833-FE7D-4FA5-BF67-2F807C4A7634}">
      <dgm:prSet/>
      <dgm:spPr/>
      <dgm:t>
        <a:bodyPr/>
        <a:lstStyle/>
        <a:p>
          <a:endParaRPr lang="ru-RU"/>
        </a:p>
      </dgm:t>
    </dgm:pt>
    <dgm:pt modelId="{16F2A036-0B73-43D4-AF38-CCCA4682AE79}" type="sibTrans" cxnId="{5104A833-FE7D-4FA5-BF67-2F807C4A7634}">
      <dgm:prSet/>
      <dgm:spPr/>
      <dgm:t>
        <a:bodyPr/>
        <a:lstStyle/>
        <a:p>
          <a:endParaRPr lang="ru-RU"/>
        </a:p>
      </dgm:t>
    </dgm:pt>
    <dgm:pt modelId="{B92FCC78-8FF5-4CAF-9463-76299FCEAC43}">
      <dgm:prSet/>
      <dgm:spPr/>
      <dgm:t>
        <a:bodyPr/>
        <a:lstStyle/>
        <a:p>
          <a:r>
            <a:rPr lang="ru-RU" dirty="0" err="1"/>
            <a:t>Конференції</a:t>
          </a:r>
          <a:endParaRPr lang="ru-RU" dirty="0"/>
        </a:p>
      </dgm:t>
    </dgm:pt>
    <dgm:pt modelId="{96F71516-28E3-4781-9BFC-F3886A5A1EE9}" type="parTrans" cxnId="{442827CB-1FE4-4FC6-9DFA-6115BDF7D5B1}">
      <dgm:prSet/>
      <dgm:spPr/>
      <dgm:t>
        <a:bodyPr/>
        <a:lstStyle/>
        <a:p>
          <a:endParaRPr lang="ru-RU"/>
        </a:p>
      </dgm:t>
    </dgm:pt>
    <dgm:pt modelId="{20A0DE06-2A32-4FA5-B4A4-99B1EAC135DA}" type="sibTrans" cxnId="{442827CB-1FE4-4FC6-9DFA-6115BDF7D5B1}">
      <dgm:prSet/>
      <dgm:spPr/>
      <dgm:t>
        <a:bodyPr/>
        <a:lstStyle/>
        <a:p>
          <a:endParaRPr lang="ru-RU"/>
        </a:p>
      </dgm:t>
    </dgm:pt>
    <dgm:pt modelId="{EDC3F408-9C6E-4756-B6F7-53EC5A4F0542}">
      <dgm:prSet/>
      <dgm:spPr/>
      <dgm:t>
        <a:bodyPr/>
        <a:lstStyle/>
        <a:p>
          <a:r>
            <a:rPr lang="ru-RU" dirty="0" err="1"/>
            <a:t>Монографії</a:t>
          </a:r>
          <a:endParaRPr lang="ru-RU" dirty="0"/>
        </a:p>
      </dgm:t>
    </dgm:pt>
    <dgm:pt modelId="{4D7C5725-6DEC-4E5C-9AF1-C33F52A9B523}" type="parTrans" cxnId="{6D1734F9-9D49-49EC-BADD-C67CC5A158E5}">
      <dgm:prSet/>
      <dgm:spPr/>
      <dgm:t>
        <a:bodyPr/>
        <a:lstStyle/>
        <a:p>
          <a:endParaRPr lang="ru-RU"/>
        </a:p>
      </dgm:t>
    </dgm:pt>
    <dgm:pt modelId="{7ABF80D9-BAEF-4FA1-8B45-34ADDE99BFBA}" type="sibTrans" cxnId="{6D1734F9-9D49-49EC-BADD-C67CC5A158E5}">
      <dgm:prSet/>
      <dgm:spPr/>
      <dgm:t>
        <a:bodyPr/>
        <a:lstStyle/>
        <a:p>
          <a:endParaRPr lang="ru-RU"/>
        </a:p>
      </dgm:t>
    </dgm:pt>
    <dgm:pt modelId="{AE80D3CC-0EA2-4FBF-BB53-3574F87AEE56}">
      <dgm:prSet phldrT="[Текст]"/>
      <dgm:spPr/>
      <dgm:t>
        <a:bodyPr/>
        <a:lstStyle/>
        <a:p>
          <a:r>
            <a:rPr lang="ru-RU" dirty="0" err="1"/>
            <a:t>Автореферати</a:t>
          </a:r>
          <a:r>
            <a:rPr lang="ru-RU" dirty="0"/>
            <a:t> до </a:t>
          </a:r>
          <a:r>
            <a:rPr lang="ru-RU" dirty="0" err="1"/>
            <a:t>дисертацій</a:t>
          </a:r>
          <a:endParaRPr lang="ru-RU" dirty="0"/>
        </a:p>
      </dgm:t>
    </dgm:pt>
    <dgm:pt modelId="{285C08F0-685B-481F-9C5B-3378CC6A528D}" type="sibTrans" cxnId="{D811F2C8-1D00-49D9-A7F3-A2A586197CD7}">
      <dgm:prSet/>
      <dgm:spPr/>
      <dgm:t>
        <a:bodyPr/>
        <a:lstStyle/>
        <a:p>
          <a:endParaRPr lang="ru-RU"/>
        </a:p>
      </dgm:t>
    </dgm:pt>
    <dgm:pt modelId="{39119E1B-9004-4575-8102-C33D9165E923}" type="parTrans" cxnId="{D811F2C8-1D00-49D9-A7F3-A2A586197CD7}">
      <dgm:prSet/>
      <dgm:spPr/>
      <dgm:t>
        <a:bodyPr/>
        <a:lstStyle/>
        <a:p>
          <a:endParaRPr lang="ru-RU"/>
        </a:p>
      </dgm:t>
    </dgm:pt>
    <dgm:pt modelId="{48442635-71F9-4D12-BC1C-662118909371}">
      <dgm:prSet/>
      <dgm:spPr/>
      <dgm:t>
        <a:bodyPr/>
        <a:lstStyle/>
        <a:p>
          <a:r>
            <a:rPr lang="ru-RU" dirty="0" err="1"/>
            <a:t>Навчально-методичні</a:t>
          </a:r>
          <a:r>
            <a:rPr lang="ru-RU" dirty="0"/>
            <a:t> </a:t>
          </a:r>
          <a:r>
            <a:rPr lang="ru-RU" dirty="0" err="1"/>
            <a:t>документи</a:t>
          </a:r>
          <a:endParaRPr lang="ru-RU" dirty="0"/>
        </a:p>
      </dgm:t>
    </dgm:pt>
    <dgm:pt modelId="{23AB8718-30D8-4A8D-9077-5D9C96CB9EE2}" type="parTrans" cxnId="{25760659-74E1-4402-BD86-908C37F9826E}">
      <dgm:prSet/>
      <dgm:spPr/>
      <dgm:t>
        <a:bodyPr/>
        <a:lstStyle/>
        <a:p>
          <a:endParaRPr lang="ru-RU"/>
        </a:p>
      </dgm:t>
    </dgm:pt>
    <dgm:pt modelId="{83BF18FC-57E0-4DA0-83E2-D90F7D117726}" type="sibTrans" cxnId="{25760659-74E1-4402-BD86-908C37F9826E}">
      <dgm:prSet/>
      <dgm:spPr/>
      <dgm:t>
        <a:bodyPr/>
        <a:lstStyle/>
        <a:p>
          <a:endParaRPr lang="ru-RU"/>
        </a:p>
      </dgm:t>
    </dgm:pt>
    <dgm:pt modelId="{665E7820-F832-455D-A71D-ADFFD874FE5B}">
      <dgm:prSet/>
      <dgm:spPr/>
      <dgm:t>
        <a:bodyPr/>
        <a:lstStyle/>
        <a:p>
          <a:r>
            <a:rPr lang="ru-RU" dirty="0" err="1"/>
            <a:t>Наукові</a:t>
          </a:r>
          <a:r>
            <a:rPr lang="ru-RU" dirty="0"/>
            <a:t> </a:t>
          </a:r>
          <a:r>
            <a:rPr lang="ru-RU" dirty="0" err="1"/>
            <a:t>статті</a:t>
          </a:r>
          <a:endParaRPr lang="ru-RU" dirty="0"/>
        </a:p>
      </dgm:t>
    </dgm:pt>
    <dgm:pt modelId="{4122B2B8-D768-40B0-980F-C3A378FCE8A1}" type="parTrans" cxnId="{096F434E-71BF-4A84-8B51-51D842947920}">
      <dgm:prSet/>
      <dgm:spPr/>
      <dgm:t>
        <a:bodyPr/>
        <a:lstStyle/>
        <a:p>
          <a:endParaRPr lang="ru-RU"/>
        </a:p>
      </dgm:t>
    </dgm:pt>
    <dgm:pt modelId="{B123B798-C27E-4504-9A63-12ADF2E3C2DE}" type="sibTrans" cxnId="{096F434E-71BF-4A84-8B51-51D842947920}">
      <dgm:prSet/>
      <dgm:spPr/>
      <dgm:t>
        <a:bodyPr/>
        <a:lstStyle/>
        <a:p>
          <a:endParaRPr lang="ru-RU"/>
        </a:p>
      </dgm:t>
    </dgm:pt>
    <dgm:pt modelId="{D38CE9DC-43F5-4B6B-8899-C982386AAA65}">
      <dgm:prSet/>
      <dgm:spPr/>
      <dgm:t>
        <a:bodyPr/>
        <a:lstStyle/>
        <a:p>
          <a:r>
            <a:rPr lang="uk-UA" dirty="0"/>
            <a:t>НІ</a:t>
          </a:r>
          <a:endParaRPr lang="ru-RU" dirty="0"/>
        </a:p>
      </dgm:t>
    </dgm:pt>
    <dgm:pt modelId="{49367AEA-37CA-40D0-9561-D2DA9D49D3B1}" type="parTrans" cxnId="{3C7FEDC0-EFC3-447D-B90B-DE6A175AFF70}">
      <dgm:prSet/>
      <dgm:spPr/>
      <dgm:t>
        <a:bodyPr/>
        <a:lstStyle/>
        <a:p>
          <a:endParaRPr lang="ru-RU"/>
        </a:p>
      </dgm:t>
    </dgm:pt>
    <dgm:pt modelId="{626C5A95-C604-4C3A-A2A1-8FF6DC1800FC}" type="sibTrans" cxnId="{3C7FEDC0-EFC3-447D-B90B-DE6A175AFF70}">
      <dgm:prSet/>
      <dgm:spPr/>
      <dgm:t>
        <a:bodyPr/>
        <a:lstStyle/>
        <a:p>
          <a:endParaRPr lang="ru-RU"/>
        </a:p>
      </dgm:t>
    </dgm:pt>
    <dgm:pt modelId="{0314F62E-9BC7-4303-A347-D3F578C45AF6}">
      <dgm:prSet/>
      <dgm:spPr/>
      <dgm:t>
        <a:bodyPr/>
        <a:lstStyle/>
        <a:p>
          <a:r>
            <a:rPr lang="uk-UA" dirty="0"/>
            <a:t>ТАК</a:t>
          </a:r>
          <a:endParaRPr lang="ru-RU" dirty="0"/>
        </a:p>
      </dgm:t>
    </dgm:pt>
    <dgm:pt modelId="{1B0C07B4-8EAE-4E94-8489-CCE63CD19D86}" type="parTrans" cxnId="{234FE84F-7FDE-42AE-8D0E-AFC2491B6A4F}">
      <dgm:prSet/>
      <dgm:spPr/>
      <dgm:t>
        <a:bodyPr/>
        <a:lstStyle/>
        <a:p>
          <a:endParaRPr lang="ru-RU"/>
        </a:p>
      </dgm:t>
    </dgm:pt>
    <dgm:pt modelId="{BF06969C-97FE-403E-BD02-5DD01402D9D8}" type="sibTrans" cxnId="{234FE84F-7FDE-42AE-8D0E-AFC2491B6A4F}">
      <dgm:prSet/>
      <dgm:spPr/>
      <dgm:t>
        <a:bodyPr/>
        <a:lstStyle/>
        <a:p>
          <a:endParaRPr lang="ru-RU"/>
        </a:p>
      </dgm:t>
    </dgm:pt>
    <dgm:pt modelId="{6E6BF10F-A487-4DC6-9002-2AE6A0320041}">
      <dgm:prSet/>
      <dgm:spPr/>
      <dgm:t>
        <a:bodyPr/>
        <a:lstStyle/>
        <a:p>
          <a:r>
            <a:rPr lang="uk-UA" dirty="0"/>
            <a:t>ТАК</a:t>
          </a:r>
          <a:endParaRPr lang="ru-RU" dirty="0"/>
        </a:p>
      </dgm:t>
    </dgm:pt>
    <dgm:pt modelId="{ACE5AB9B-4BB3-4C15-8078-5F26C4DA4ADB}" type="parTrans" cxnId="{CE995013-EC25-49BA-AC83-24CFBD76B2D4}">
      <dgm:prSet/>
      <dgm:spPr/>
      <dgm:t>
        <a:bodyPr/>
        <a:lstStyle/>
        <a:p>
          <a:endParaRPr lang="ru-RU"/>
        </a:p>
      </dgm:t>
    </dgm:pt>
    <dgm:pt modelId="{3758D600-2431-41E3-8BEF-0C565563C06C}" type="sibTrans" cxnId="{CE995013-EC25-49BA-AC83-24CFBD76B2D4}">
      <dgm:prSet/>
      <dgm:spPr/>
      <dgm:t>
        <a:bodyPr/>
        <a:lstStyle/>
        <a:p>
          <a:endParaRPr lang="ru-RU"/>
        </a:p>
      </dgm:t>
    </dgm:pt>
    <dgm:pt modelId="{D139C352-8331-451E-A431-9945FCEA0B63}">
      <dgm:prSet/>
      <dgm:spPr/>
      <dgm:t>
        <a:bodyPr/>
        <a:lstStyle/>
        <a:p>
          <a:r>
            <a:rPr lang="uk-UA" dirty="0"/>
            <a:t>НІ</a:t>
          </a:r>
          <a:endParaRPr lang="ru-RU" dirty="0"/>
        </a:p>
      </dgm:t>
    </dgm:pt>
    <dgm:pt modelId="{36A0B699-545A-40C2-921A-A542A5410435}" type="parTrans" cxnId="{4318B596-D240-458F-AADD-93384034FF95}">
      <dgm:prSet/>
      <dgm:spPr/>
      <dgm:t>
        <a:bodyPr/>
        <a:lstStyle/>
        <a:p>
          <a:endParaRPr lang="ru-RU"/>
        </a:p>
      </dgm:t>
    </dgm:pt>
    <dgm:pt modelId="{907224EA-8781-43A8-8707-8D81319D9069}" type="sibTrans" cxnId="{4318B596-D240-458F-AADD-93384034FF95}">
      <dgm:prSet/>
      <dgm:spPr/>
      <dgm:t>
        <a:bodyPr/>
        <a:lstStyle/>
        <a:p>
          <a:endParaRPr lang="ru-RU"/>
        </a:p>
      </dgm:t>
    </dgm:pt>
    <dgm:pt modelId="{3018F6DB-260E-48ED-AB9E-A07A537B9E2C}" type="pres">
      <dgm:prSet presAssocID="{98992A8E-2F3B-49CD-8477-6B50768D785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A6D943-111C-474E-A773-A086FB28CEAE}" type="pres">
      <dgm:prSet presAssocID="{AE80D3CC-0EA2-4FBF-BB53-3574F87AEE56}" presName="root" presStyleCnt="0"/>
      <dgm:spPr/>
    </dgm:pt>
    <dgm:pt modelId="{C3BE9DB4-5C09-499D-8887-09E0277B4D17}" type="pres">
      <dgm:prSet presAssocID="{AE80D3CC-0EA2-4FBF-BB53-3574F87AEE56}" presName="rootComposite" presStyleCnt="0"/>
      <dgm:spPr/>
    </dgm:pt>
    <dgm:pt modelId="{C73585B8-3FDC-447A-95D4-15808B52E0FF}" type="pres">
      <dgm:prSet presAssocID="{AE80D3CC-0EA2-4FBF-BB53-3574F87AEE56}" presName="rootText" presStyleLbl="node1" presStyleIdx="0" presStyleCnt="7"/>
      <dgm:spPr/>
    </dgm:pt>
    <dgm:pt modelId="{2B6ADD87-6791-4D05-85B7-4D2BF86F3DBE}" type="pres">
      <dgm:prSet presAssocID="{AE80D3CC-0EA2-4FBF-BB53-3574F87AEE56}" presName="rootConnector" presStyleLbl="node1" presStyleIdx="0" presStyleCnt="7"/>
      <dgm:spPr/>
    </dgm:pt>
    <dgm:pt modelId="{948DE7A9-76C1-43B3-A4CE-4FD532D93F1F}" type="pres">
      <dgm:prSet presAssocID="{AE80D3CC-0EA2-4FBF-BB53-3574F87AEE56}" presName="childShape" presStyleCnt="0"/>
      <dgm:spPr/>
    </dgm:pt>
    <dgm:pt modelId="{B85E3558-2A89-4EC6-8755-9F60DA72BBFA}" type="pres">
      <dgm:prSet presAssocID="{F1EA90F9-2C70-4FFE-BFE4-8B987B299C97}" presName="Name13" presStyleLbl="parChTrans1D2" presStyleIdx="0" presStyleCnt="7"/>
      <dgm:spPr/>
    </dgm:pt>
    <dgm:pt modelId="{B451BED6-5CC4-4A5A-822F-AC3F58BDF5AB}" type="pres">
      <dgm:prSet presAssocID="{9B9C8395-63F7-4E6B-9FF6-91053F5A9791}" presName="childText" presStyleLbl="bgAcc1" presStyleIdx="0" presStyleCnt="7">
        <dgm:presLayoutVars>
          <dgm:bulletEnabled val="1"/>
        </dgm:presLayoutVars>
      </dgm:prSet>
      <dgm:spPr/>
    </dgm:pt>
    <dgm:pt modelId="{BFA22295-0A46-4D1A-BDFA-3E3A5A884019}" type="pres">
      <dgm:prSet presAssocID="{A55CD38F-31C9-4F01-B1C5-A5E2392BC59B}" presName="root" presStyleCnt="0"/>
      <dgm:spPr/>
    </dgm:pt>
    <dgm:pt modelId="{556760F0-FCBA-4498-A096-B18F82E31208}" type="pres">
      <dgm:prSet presAssocID="{A55CD38F-31C9-4F01-B1C5-A5E2392BC59B}" presName="rootComposite" presStyleCnt="0"/>
      <dgm:spPr/>
    </dgm:pt>
    <dgm:pt modelId="{1ADA6825-E7F8-4A10-83A6-B05A29651EFF}" type="pres">
      <dgm:prSet presAssocID="{A55CD38F-31C9-4F01-B1C5-A5E2392BC59B}" presName="rootText" presStyleLbl="node1" presStyleIdx="1" presStyleCnt="7"/>
      <dgm:spPr/>
    </dgm:pt>
    <dgm:pt modelId="{AE32C23A-A287-44A7-910A-9B4BEDC9F735}" type="pres">
      <dgm:prSet presAssocID="{A55CD38F-31C9-4F01-B1C5-A5E2392BC59B}" presName="rootConnector" presStyleLbl="node1" presStyleIdx="1" presStyleCnt="7"/>
      <dgm:spPr/>
    </dgm:pt>
    <dgm:pt modelId="{4C958B97-321D-4595-B59C-E14B9503C5B8}" type="pres">
      <dgm:prSet presAssocID="{A55CD38F-31C9-4F01-B1C5-A5E2392BC59B}" presName="childShape" presStyleCnt="0"/>
      <dgm:spPr/>
    </dgm:pt>
    <dgm:pt modelId="{24322096-C046-48AD-949E-795BC830E901}" type="pres">
      <dgm:prSet presAssocID="{C6630B31-8FEB-4145-BBE3-A40F241B09A1}" presName="Name13" presStyleLbl="parChTrans1D2" presStyleIdx="1" presStyleCnt="7"/>
      <dgm:spPr/>
    </dgm:pt>
    <dgm:pt modelId="{BC8B8288-91B6-486B-97DB-FA3145732276}" type="pres">
      <dgm:prSet presAssocID="{164B6140-78BE-4DEF-B06E-B780FCF5171E}" presName="childText" presStyleLbl="bgAcc1" presStyleIdx="1" presStyleCnt="7">
        <dgm:presLayoutVars>
          <dgm:bulletEnabled val="1"/>
        </dgm:presLayoutVars>
      </dgm:prSet>
      <dgm:spPr/>
    </dgm:pt>
    <dgm:pt modelId="{4E9173C7-49FA-4171-8B08-B1C2A092882C}" type="pres">
      <dgm:prSet presAssocID="{1BEA7848-43F1-4426-A874-EC05D400FF11}" presName="root" presStyleCnt="0"/>
      <dgm:spPr/>
    </dgm:pt>
    <dgm:pt modelId="{7CF951E3-5CEF-4F43-8F37-391F071DC2E3}" type="pres">
      <dgm:prSet presAssocID="{1BEA7848-43F1-4426-A874-EC05D400FF11}" presName="rootComposite" presStyleCnt="0"/>
      <dgm:spPr/>
    </dgm:pt>
    <dgm:pt modelId="{E07F0266-A4D3-447E-931B-E9DBB3B80498}" type="pres">
      <dgm:prSet presAssocID="{1BEA7848-43F1-4426-A874-EC05D400FF11}" presName="rootText" presStyleLbl="node1" presStyleIdx="2" presStyleCnt="7"/>
      <dgm:spPr/>
    </dgm:pt>
    <dgm:pt modelId="{B9E7A44C-533B-4DAA-B4EC-EDC795AC7DA9}" type="pres">
      <dgm:prSet presAssocID="{1BEA7848-43F1-4426-A874-EC05D400FF11}" presName="rootConnector" presStyleLbl="node1" presStyleIdx="2" presStyleCnt="7"/>
      <dgm:spPr/>
    </dgm:pt>
    <dgm:pt modelId="{8E0E8E0C-D22F-40AA-B260-6A82F77F4B7F}" type="pres">
      <dgm:prSet presAssocID="{1BEA7848-43F1-4426-A874-EC05D400FF11}" presName="childShape" presStyleCnt="0"/>
      <dgm:spPr/>
    </dgm:pt>
    <dgm:pt modelId="{305BE665-469D-48C5-A019-497083922936}" type="pres">
      <dgm:prSet presAssocID="{92FAFD71-51DE-4101-9F37-B48247007CC0}" presName="Name13" presStyleLbl="parChTrans1D2" presStyleIdx="2" presStyleCnt="7"/>
      <dgm:spPr/>
    </dgm:pt>
    <dgm:pt modelId="{B0D1A4F2-51E7-49A3-BE2B-32212C949456}" type="pres">
      <dgm:prSet presAssocID="{F7C08C83-7FAE-4DFE-AF88-791286D19E82}" presName="childText" presStyleLbl="bgAcc1" presStyleIdx="2" presStyleCnt="7">
        <dgm:presLayoutVars>
          <dgm:bulletEnabled val="1"/>
        </dgm:presLayoutVars>
      </dgm:prSet>
      <dgm:spPr/>
    </dgm:pt>
    <dgm:pt modelId="{D08D2C0B-4969-40D7-AF1E-A647A15760C2}" type="pres">
      <dgm:prSet presAssocID="{B92FCC78-8FF5-4CAF-9463-76299FCEAC43}" presName="root" presStyleCnt="0"/>
      <dgm:spPr/>
    </dgm:pt>
    <dgm:pt modelId="{BF1430F3-0E59-4AFB-9C79-8E964D0796EF}" type="pres">
      <dgm:prSet presAssocID="{B92FCC78-8FF5-4CAF-9463-76299FCEAC43}" presName="rootComposite" presStyleCnt="0"/>
      <dgm:spPr/>
    </dgm:pt>
    <dgm:pt modelId="{AE952A72-1C32-4963-BE5B-CEBD5F1159F2}" type="pres">
      <dgm:prSet presAssocID="{B92FCC78-8FF5-4CAF-9463-76299FCEAC43}" presName="rootText" presStyleLbl="node1" presStyleIdx="3" presStyleCnt="7"/>
      <dgm:spPr/>
    </dgm:pt>
    <dgm:pt modelId="{F056308B-6762-4A57-A284-31D42ECB1C45}" type="pres">
      <dgm:prSet presAssocID="{B92FCC78-8FF5-4CAF-9463-76299FCEAC43}" presName="rootConnector" presStyleLbl="node1" presStyleIdx="3" presStyleCnt="7"/>
      <dgm:spPr/>
    </dgm:pt>
    <dgm:pt modelId="{E12B0FF8-6517-4131-86E0-5E181C233C4F}" type="pres">
      <dgm:prSet presAssocID="{B92FCC78-8FF5-4CAF-9463-76299FCEAC43}" presName="childShape" presStyleCnt="0"/>
      <dgm:spPr/>
    </dgm:pt>
    <dgm:pt modelId="{0F6E6B0A-A53E-4BFB-9917-3A29EBACD7F7}" type="pres">
      <dgm:prSet presAssocID="{49367AEA-37CA-40D0-9561-D2DA9D49D3B1}" presName="Name13" presStyleLbl="parChTrans1D2" presStyleIdx="3" presStyleCnt="7"/>
      <dgm:spPr/>
    </dgm:pt>
    <dgm:pt modelId="{57D511A9-8E43-4331-9BC5-6706C356F531}" type="pres">
      <dgm:prSet presAssocID="{D38CE9DC-43F5-4B6B-8899-C982386AAA65}" presName="childText" presStyleLbl="bgAcc1" presStyleIdx="3" presStyleCnt="7">
        <dgm:presLayoutVars>
          <dgm:bulletEnabled val="1"/>
        </dgm:presLayoutVars>
      </dgm:prSet>
      <dgm:spPr/>
    </dgm:pt>
    <dgm:pt modelId="{F5E2A723-EAD1-40CD-9C3A-05F35BB5237F}" type="pres">
      <dgm:prSet presAssocID="{EDC3F408-9C6E-4756-B6F7-53EC5A4F0542}" presName="root" presStyleCnt="0"/>
      <dgm:spPr/>
    </dgm:pt>
    <dgm:pt modelId="{F01BCED6-0CCB-459E-BA37-5DEFECBA60FE}" type="pres">
      <dgm:prSet presAssocID="{EDC3F408-9C6E-4756-B6F7-53EC5A4F0542}" presName="rootComposite" presStyleCnt="0"/>
      <dgm:spPr/>
    </dgm:pt>
    <dgm:pt modelId="{94A83997-6639-46E6-81CB-F1F4C76C3A21}" type="pres">
      <dgm:prSet presAssocID="{EDC3F408-9C6E-4756-B6F7-53EC5A4F0542}" presName="rootText" presStyleLbl="node1" presStyleIdx="4" presStyleCnt="7"/>
      <dgm:spPr/>
    </dgm:pt>
    <dgm:pt modelId="{4C1609C2-A0D3-423D-A11B-4D919E9C4245}" type="pres">
      <dgm:prSet presAssocID="{EDC3F408-9C6E-4756-B6F7-53EC5A4F0542}" presName="rootConnector" presStyleLbl="node1" presStyleIdx="4" presStyleCnt="7"/>
      <dgm:spPr/>
    </dgm:pt>
    <dgm:pt modelId="{657CFDA0-B6C3-444B-A35E-1832D31251E8}" type="pres">
      <dgm:prSet presAssocID="{EDC3F408-9C6E-4756-B6F7-53EC5A4F0542}" presName="childShape" presStyleCnt="0"/>
      <dgm:spPr/>
    </dgm:pt>
    <dgm:pt modelId="{B41E7BE6-BEEA-4184-B87D-EE9B86278496}" type="pres">
      <dgm:prSet presAssocID="{1B0C07B4-8EAE-4E94-8489-CCE63CD19D86}" presName="Name13" presStyleLbl="parChTrans1D2" presStyleIdx="4" presStyleCnt="7"/>
      <dgm:spPr/>
    </dgm:pt>
    <dgm:pt modelId="{407986B7-CB7F-41B4-B260-4F2CC606A3C5}" type="pres">
      <dgm:prSet presAssocID="{0314F62E-9BC7-4303-A347-D3F578C45AF6}" presName="childText" presStyleLbl="bgAcc1" presStyleIdx="4" presStyleCnt="7">
        <dgm:presLayoutVars>
          <dgm:bulletEnabled val="1"/>
        </dgm:presLayoutVars>
      </dgm:prSet>
      <dgm:spPr/>
    </dgm:pt>
    <dgm:pt modelId="{457E0F83-5992-4AE3-BCA8-9B69FAAF4CA7}" type="pres">
      <dgm:prSet presAssocID="{48442635-71F9-4D12-BC1C-662118909371}" presName="root" presStyleCnt="0"/>
      <dgm:spPr/>
    </dgm:pt>
    <dgm:pt modelId="{0108006D-7A74-4792-9AF8-64F8F8CAB7D9}" type="pres">
      <dgm:prSet presAssocID="{48442635-71F9-4D12-BC1C-662118909371}" presName="rootComposite" presStyleCnt="0"/>
      <dgm:spPr/>
    </dgm:pt>
    <dgm:pt modelId="{7D4ACE60-A6E1-4D11-86DC-BA51305534F8}" type="pres">
      <dgm:prSet presAssocID="{48442635-71F9-4D12-BC1C-662118909371}" presName="rootText" presStyleLbl="node1" presStyleIdx="5" presStyleCnt="7"/>
      <dgm:spPr/>
    </dgm:pt>
    <dgm:pt modelId="{9D4243BA-3DA0-4898-BBE1-6DF4609823C1}" type="pres">
      <dgm:prSet presAssocID="{48442635-71F9-4D12-BC1C-662118909371}" presName="rootConnector" presStyleLbl="node1" presStyleIdx="5" presStyleCnt="7"/>
      <dgm:spPr/>
    </dgm:pt>
    <dgm:pt modelId="{D2EF8A3B-F067-4BA6-B8D0-CD66EC6CD4EF}" type="pres">
      <dgm:prSet presAssocID="{48442635-71F9-4D12-BC1C-662118909371}" presName="childShape" presStyleCnt="0"/>
      <dgm:spPr/>
    </dgm:pt>
    <dgm:pt modelId="{6D089F9F-8649-4DDD-94B4-EE1B88E3E66E}" type="pres">
      <dgm:prSet presAssocID="{ACE5AB9B-4BB3-4C15-8078-5F26C4DA4ADB}" presName="Name13" presStyleLbl="parChTrans1D2" presStyleIdx="5" presStyleCnt="7"/>
      <dgm:spPr/>
    </dgm:pt>
    <dgm:pt modelId="{4DDA7802-43C7-4AF4-A2F3-A2BC97748715}" type="pres">
      <dgm:prSet presAssocID="{6E6BF10F-A487-4DC6-9002-2AE6A0320041}" presName="childText" presStyleLbl="bgAcc1" presStyleIdx="5" presStyleCnt="7">
        <dgm:presLayoutVars>
          <dgm:bulletEnabled val="1"/>
        </dgm:presLayoutVars>
      </dgm:prSet>
      <dgm:spPr/>
    </dgm:pt>
    <dgm:pt modelId="{4BFF7020-8F7E-4E77-B552-54D6897DF592}" type="pres">
      <dgm:prSet presAssocID="{665E7820-F832-455D-A71D-ADFFD874FE5B}" presName="root" presStyleCnt="0"/>
      <dgm:spPr/>
    </dgm:pt>
    <dgm:pt modelId="{0BE6FA2E-3CD5-4D0A-872C-0D8E1F1026D1}" type="pres">
      <dgm:prSet presAssocID="{665E7820-F832-455D-A71D-ADFFD874FE5B}" presName="rootComposite" presStyleCnt="0"/>
      <dgm:spPr/>
    </dgm:pt>
    <dgm:pt modelId="{9A404E51-682B-492A-9B4E-014A6FB1D222}" type="pres">
      <dgm:prSet presAssocID="{665E7820-F832-455D-A71D-ADFFD874FE5B}" presName="rootText" presStyleLbl="node1" presStyleIdx="6" presStyleCnt="7"/>
      <dgm:spPr/>
    </dgm:pt>
    <dgm:pt modelId="{7989EE3A-E256-4EB9-8AF5-E295433F6237}" type="pres">
      <dgm:prSet presAssocID="{665E7820-F832-455D-A71D-ADFFD874FE5B}" presName="rootConnector" presStyleLbl="node1" presStyleIdx="6" presStyleCnt="7"/>
      <dgm:spPr/>
    </dgm:pt>
    <dgm:pt modelId="{A003D6B3-BE8E-43A5-B32C-FA852D8C55A1}" type="pres">
      <dgm:prSet presAssocID="{665E7820-F832-455D-A71D-ADFFD874FE5B}" presName="childShape" presStyleCnt="0"/>
      <dgm:spPr/>
    </dgm:pt>
    <dgm:pt modelId="{C085B227-6454-438A-893D-1E666821720F}" type="pres">
      <dgm:prSet presAssocID="{36A0B699-545A-40C2-921A-A542A5410435}" presName="Name13" presStyleLbl="parChTrans1D2" presStyleIdx="6" presStyleCnt="7"/>
      <dgm:spPr/>
    </dgm:pt>
    <dgm:pt modelId="{E2B3A272-EC49-4B88-9350-641B28C35C57}" type="pres">
      <dgm:prSet presAssocID="{D139C352-8331-451E-A431-9945FCEA0B63}" presName="childText" presStyleLbl="bgAcc1" presStyleIdx="6" presStyleCnt="7">
        <dgm:presLayoutVars>
          <dgm:bulletEnabled val="1"/>
        </dgm:presLayoutVars>
      </dgm:prSet>
      <dgm:spPr/>
    </dgm:pt>
  </dgm:ptLst>
  <dgm:cxnLst>
    <dgm:cxn modelId="{A90CF907-13C7-423F-8513-FC3BF5722DC7}" type="presOf" srcId="{C6630B31-8FEB-4145-BBE3-A40F241B09A1}" destId="{24322096-C046-48AD-949E-795BC830E901}" srcOrd="0" destOrd="0" presId="urn:microsoft.com/office/officeart/2005/8/layout/hierarchy3"/>
    <dgm:cxn modelId="{3C7E4D10-25F8-4479-B37D-03BFBE42E294}" type="presOf" srcId="{9B9C8395-63F7-4E6B-9FF6-91053F5A9791}" destId="{B451BED6-5CC4-4A5A-822F-AC3F58BDF5AB}" srcOrd="0" destOrd="0" presId="urn:microsoft.com/office/officeart/2005/8/layout/hierarchy3"/>
    <dgm:cxn modelId="{CE995013-EC25-49BA-AC83-24CFBD76B2D4}" srcId="{48442635-71F9-4D12-BC1C-662118909371}" destId="{6E6BF10F-A487-4DC6-9002-2AE6A0320041}" srcOrd="0" destOrd="0" parTransId="{ACE5AB9B-4BB3-4C15-8078-5F26C4DA4ADB}" sibTransId="{3758D600-2431-41E3-8BEF-0C565563C06C}"/>
    <dgm:cxn modelId="{F8A3071F-9ECB-41C7-9B1F-DC234B775A1C}" type="presOf" srcId="{164B6140-78BE-4DEF-B06E-B780FCF5171E}" destId="{BC8B8288-91B6-486B-97DB-FA3145732276}" srcOrd="0" destOrd="0" presId="urn:microsoft.com/office/officeart/2005/8/layout/hierarchy3"/>
    <dgm:cxn modelId="{B41A7521-650F-4929-9891-DC7EB395DA70}" type="presOf" srcId="{AE80D3CC-0EA2-4FBF-BB53-3574F87AEE56}" destId="{C73585B8-3FDC-447A-95D4-15808B52E0FF}" srcOrd="0" destOrd="0" presId="urn:microsoft.com/office/officeart/2005/8/layout/hierarchy3"/>
    <dgm:cxn modelId="{123B8328-CB93-4EC8-ADF7-89C5376745ED}" type="presOf" srcId="{D139C352-8331-451E-A431-9945FCEA0B63}" destId="{E2B3A272-EC49-4B88-9350-641B28C35C57}" srcOrd="0" destOrd="0" presId="urn:microsoft.com/office/officeart/2005/8/layout/hierarchy3"/>
    <dgm:cxn modelId="{B28E4A30-500F-4CC0-987F-5F3250B327BD}" type="presOf" srcId="{B92FCC78-8FF5-4CAF-9463-76299FCEAC43}" destId="{AE952A72-1C32-4963-BE5B-CEBD5F1159F2}" srcOrd="0" destOrd="0" presId="urn:microsoft.com/office/officeart/2005/8/layout/hierarchy3"/>
    <dgm:cxn modelId="{5210CB32-5438-4DF5-8780-6B03D006049F}" type="presOf" srcId="{A55CD38F-31C9-4F01-B1C5-A5E2392BC59B}" destId="{1ADA6825-E7F8-4A10-83A6-B05A29651EFF}" srcOrd="0" destOrd="0" presId="urn:microsoft.com/office/officeart/2005/8/layout/hierarchy3"/>
    <dgm:cxn modelId="{5104A833-FE7D-4FA5-BF67-2F807C4A7634}" srcId="{1BEA7848-43F1-4426-A874-EC05D400FF11}" destId="{F7C08C83-7FAE-4DFE-AF88-791286D19E82}" srcOrd="0" destOrd="0" parTransId="{92FAFD71-51DE-4101-9F37-B48247007CC0}" sibTransId="{16F2A036-0B73-43D4-AF38-CCCA4682AE79}"/>
    <dgm:cxn modelId="{4C6D563A-A28B-45F1-B539-54B1859C215B}" type="presOf" srcId="{98992A8E-2F3B-49CD-8477-6B50768D785A}" destId="{3018F6DB-260E-48ED-AB9E-A07A537B9E2C}" srcOrd="0" destOrd="0" presId="urn:microsoft.com/office/officeart/2005/8/layout/hierarchy3"/>
    <dgm:cxn modelId="{D777435E-B537-4D00-8427-473FD533DBAF}" type="presOf" srcId="{D38CE9DC-43F5-4B6B-8899-C982386AAA65}" destId="{57D511A9-8E43-4331-9BC5-6706C356F531}" srcOrd="0" destOrd="0" presId="urn:microsoft.com/office/officeart/2005/8/layout/hierarchy3"/>
    <dgm:cxn modelId="{4F8D505E-56EC-439B-957F-D3B3C9D32EA2}" type="presOf" srcId="{665E7820-F832-455D-A71D-ADFFD874FE5B}" destId="{9A404E51-682B-492A-9B4E-014A6FB1D222}" srcOrd="0" destOrd="0" presId="urn:microsoft.com/office/officeart/2005/8/layout/hierarchy3"/>
    <dgm:cxn modelId="{62BA485F-5AEB-47B3-A51C-06940DA38807}" type="presOf" srcId="{B92FCC78-8FF5-4CAF-9463-76299FCEAC43}" destId="{F056308B-6762-4A57-A284-31D42ECB1C45}" srcOrd="1" destOrd="0" presId="urn:microsoft.com/office/officeart/2005/8/layout/hierarchy3"/>
    <dgm:cxn modelId="{E2BA1163-3CCA-4C43-A72E-3C31A2020185}" type="presOf" srcId="{EDC3F408-9C6E-4756-B6F7-53EC5A4F0542}" destId="{4C1609C2-A0D3-423D-A11B-4D919E9C4245}" srcOrd="1" destOrd="0" presId="urn:microsoft.com/office/officeart/2005/8/layout/hierarchy3"/>
    <dgm:cxn modelId="{E7D0114D-6597-44B7-8933-5E06179A7075}" type="presOf" srcId="{A55CD38F-31C9-4F01-B1C5-A5E2392BC59B}" destId="{AE32C23A-A287-44A7-910A-9B4BEDC9F735}" srcOrd="1" destOrd="0" presId="urn:microsoft.com/office/officeart/2005/8/layout/hierarchy3"/>
    <dgm:cxn modelId="{096F434E-71BF-4A84-8B51-51D842947920}" srcId="{98992A8E-2F3B-49CD-8477-6B50768D785A}" destId="{665E7820-F832-455D-A71D-ADFFD874FE5B}" srcOrd="6" destOrd="0" parTransId="{4122B2B8-D768-40B0-980F-C3A378FCE8A1}" sibTransId="{B123B798-C27E-4504-9A63-12ADF2E3C2DE}"/>
    <dgm:cxn modelId="{7CF2E06E-B822-429D-AE47-AC70E664FAAC}" type="presOf" srcId="{1BEA7848-43F1-4426-A874-EC05D400FF11}" destId="{B9E7A44C-533B-4DAA-B4EC-EDC795AC7DA9}" srcOrd="1" destOrd="0" presId="urn:microsoft.com/office/officeart/2005/8/layout/hierarchy3"/>
    <dgm:cxn modelId="{234FE84F-7FDE-42AE-8D0E-AFC2491B6A4F}" srcId="{EDC3F408-9C6E-4756-B6F7-53EC5A4F0542}" destId="{0314F62E-9BC7-4303-A347-D3F578C45AF6}" srcOrd="0" destOrd="0" parTransId="{1B0C07B4-8EAE-4E94-8489-CCE63CD19D86}" sibTransId="{BF06969C-97FE-403E-BD02-5DD01402D9D8}"/>
    <dgm:cxn modelId="{4459D051-279F-4529-B093-C6604BC5D018}" type="presOf" srcId="{48442635-71F9-4D12-BC1C-662118909371}" destId="{7D4ACE60-A6E1-4D11-86DC-BA51305534F8}" srcOrd="0" destOrd="0" presId="urn:microsoft.com/office/officeart/2005/8/layout/hierarchy3"/>
    <dgm:cxn modelId="{0FF08F54-AE6D-4088-949F-EC63CD3CA028}" srcId="{A55CD38F-31C9-4F01-B1C5-A5E2392BC59B}" destId="{164B6140-78BE-4DEF-B06E-B780FCF5171E}" srcOrd="0" destOrd="0" parTransId="{C6630B31-8FEB-4145-BBE3-A40F241B09A1}" sibTransId="{EB6AB8FC-7662-4222-BFB4-537B11D0EA1E}"/>
    <dgm:cxn modelId="{25760659-74E1-4402-BD86-908C37F9826E}" srcId="{98992A8E-2F3B-49CD-8477-6B50768D785A}" destId="{48442635-71F9-4D12-BC1C-662118909371}" srcOrd="5" destOrd="0" parTransId="{23AB8718-30D8-4A8D-9077-5D9C96CB9EE2}" sibTransId="{83BF18FC-57E0-4DA0-83E2-D90F7D117726}"/>
    <dgm:cxn modelId="{B436C57E-32EF-4294-B2AF-3D45F16C895B}" type="presOf" srcId="{1B0C07B4-8EAE-4E94-8489-CCE63CD19D86}" destId="{B41E7BE6-BEEA-4184-B87D-EE9B86278496}" srcOrd="0" destOrd="0" presId="urn:microsoft.com/office/officeart/2005/8/layout/hierarchy3"/>
    <dgm:cxn modelId="{ED37828E-01FB-409E-8DFE-958AEA0BDD07}" type="presOf" srcId="{48442635-71F9-4D12-BC1C-662118909371}" destId="{9D4243BA-3DA0-4898-BBE1-6DF4609823C1}" srcOrd="1" destOrd="0" presId="urn:microsoft.com/office/officeart/2005/8/layout/hierarchy3"/>
    <dgm:cxn modelId="{4318B596-D240-458F-AADD-93384034FF95}" srcId="{665E7820-F832-455D-A71D-ADFFD874FE5B}" destId="{D139C352-8331-451E-A431-9945FCEA0B63}" srcOrd="0" destOrd="0" parTransId="{36A0B699-545A-40C2-921A-A542A5410435}" sibTransId="{907224EA-8781-43A8-8707-8D81319D9069}"/>
    <dgm:cxn modelId="{9C25ECA2-CC0C-4EBE-828C-0868E8134F29}" type="presOf" srcId="{0314F62E-9BC7-4303-A347-D3F578C45AF6}" destId="{407986B7-CB7F-41B4-B260-4F2CC606A3C5}" srcOrd="0" destOrd="0" presId="urn:microsoft.com/office/officeart/2005/8/layout/hierarchy3"/>
    <dgm:cxn modelId="{B23C91A9-543C-4527-8503-EF7D8CA15F89}" srcId="{98992A8E-2F3B-49CD-8477-6B50768D785A}" destId="{1BEA7848-43F1-4426-A874-EC05D400FF11}" srcOrd="2" destOrd="0" parTransId="{31E764B6-D206-4F5F-9561-4DD620D03AB1}" sibTransId="{5552494F-1D8D-443F-8DAE-5FC2ABEDBA7C}"/>
    <dgm:cxn modelId="{E916AFB2-7841-4E97-830A-03594FB8BC4F}" srcId="{AE80D3CC-0EA2-4FBF-BB53-3574F87AEE56}" destId="{9B9C8395-63F7-4E6B-9FF6-91053F5A9791}" srcOrd="0" destOrd="0" parTransId="{F1EA90F9-2C70-4FFE-BFE4-8B987B299C97}" sibTransId="{D1CF6579-A961-4B3E-A439-3FBD8F2C632F}"/>
    <dgm:cxn modelId="{9AF4ADB8-DE0E-4B2D-814D-F11D9E14D2DC}" type="presOf" srcId="{F1EA90F9-2C70-4FFE-BFE4-8B987B299C97}" destId="{B85E3558-2A89-4EC6-8755-9F60DA72BBFA}" srcOrd="0" destOrd="0" presId="urn:microsoft.com/office/officeart/2005/8/layout/hierarchy3"/>
    <dgm:cxn modelId="{9DA438BD-E4CF-4753-8850-7C0FAF109F28}" type="presOf" srcId="{49367AEA-37CA-40D0-9561-D2DA9D49D3B1}" destId="{0F6E6B0A-A53E-4BFB-9917-3A29EBACD7F7}" srcOrd="0" destOrd="0" presId="urn:microsoft.com/office/officeart/2005/8/layout/hierarchy3"/>
    <dgm:cxn modelId="{3C7FEDC0-EFC3-447D-B90B-DE6A175AFF70}" srcId="{B92FCC78-8FF5-4CAF-9463-76299FCEAC43}" destId="{D38CE9DC-43F5-4B6B-8899-C982386AAA65}" srcOrd="0" destOrd="0" parTransId="{49367AEA-37CA-40D0-9561-D2DA9D49D3B1}" sibTransId="{626C5A95-C604-4C3A-A2A1-8FF6DC1800FC}"/>
    <dgm:cxn modelId="{D5AA6DC1-F750-49F0-8849-DA27E80A68AF}" srcId="{98992A8E-2F3B-49CD-8477-6B50768D785A}" destId="{A55CD38F-31C9-4F01-B1C5-A5E2392BC59B}" srcOrd="1" destOrd="0" parTransId="{327EC4AD-3E11-488D-9909-9D632BA23CB8}" sibTransId="{20A962CD-D1B4-4EF4-9461-AE7D68973F8F}"/>
    <dgm:cxn modelId="{30839FC8-9444-4755-BD83-40354BEDF205}" type="presOf" srcId="{1BEA7848-43F1-4426-A874-EC05D400FF11}" destId="{E07F0266-A4D3-447E-931B-E9DBB3B80498}" srcOrd="0" destOrd="0" presId="urn:microsoft.com/office/officeart/2005/8/layout/hierarchy3"/>
    <dgm:cxn modelId="{D811F2C8-1D00-49D9-A7F3-A2A586197CD7}" srcId="{98992A8E-2F3B-49CD-8477-6B50768D785A}" destId="{AE80D3CC-0EA2-4FBF-BB53-3574F87AEE56}" srcOrd="0" destOrd="0" parTransId="{39119E1B-9004-4575-8102-C33D9165E923}" sibTransId="{285C08F0-685B-481F-9C5B-3378CC6A528D}"/>
    <dgm:cxn modelId="{272C10C9-B79F-45AF-84B4-AAFF138E82D3}" type="presOf" srcId="{6E6BF10F-A487-4DC6-9002-2AE6A0320041}" destId="{4DDA7802-43C7-4AF4-A2F3-A2BC97748715}" srcOrd="0" destOrd="0" presId="urn:microsoft.com/office/officeart/2005/8/layout/hierarchy3"/>
    <dgm:cxn modelId="{442827CB-1FE4-4FC6-9DFA-6115BDF7D5B1}" srcId="{98992A8E-2F3B-49CD-8477-6B50768D785A}" destId="{B92FCC78-8FF5-4CAF-9463-76299FCEAC43}" srcOrd="3" destOrd="0" parTransId="{96F71516-28E3-4781-9BFC-F3886A5A1EE9}" sibTransId="{20A0DE06-2A32-4FA5-B4A4-99B1EAC135DA}"/>
    <dgm:cxn modelId="{4AEB6DD1-5DE0-4B32-8591-0A2A3A29D033}" type="presOf" srcId="{EDC3F408-9C6E-4756-B6F7-53EC5A4F0542}" destId="{94A83997-6639-46E6-81CB-F1F4C76C3A21}" srcOrd="0" destOrd="0" presId="urn:microsoft.com/office/officeart/2005/8/layout/hierarchy3"/>
    <dgm:cxn modelId="{83DC8AD1-6662-48DF-89D0-6709E72CA98E}" type="presOf" srcId="{92FAFD71-51DE-4101-9F37-B48247007CC0}" destId="{305BE665-469D-48C5-A019-497083922936}" srcOrd="0" destOrd="0" presId="urn:microsoft.com/office/officeart/2005/8/layout/hierarchy3"/>
    <dgm:cxn modelId="{022A25D2-6A02-4E6D-8E70-8C91BC123FEE}" type="presOf" srcId="{36A0B699-545A-40C2-921A-A542A5410435}" destId="{C085B227-6454-438A-893D-1E666821720F}" srcOrd="0" destOrd="0" presId="urn:microsoft.com/office/officeart/2005/8/layout/hierarchy3"/>
    <dgm:cxn modelId="{014E86D7-B774-462D-80D7-F9885A9FD2D3}" type="presOf" srcId="{ACE5AB9B-4BB3-4C15-8078-5F26C4DA4ADB}" destId="{6D089F9F-8649-4DDD-94B4-EE1B88E3E66E}" srcOrd="0" destOrd="0" presId="urn:microsoft.com/office/officeart/2005/8/layout/hierarchy3"/>
    <dgm:cxn modelId="{A45E9BE2-6144-41F0-8D16-E58AE555450F}" type="presOf" srcId="{F7C08C83-7FAE-4DFE-AF88-791286D19E82}" destId="{B0D1A4F2-51E7-49A3-BE2B-32212C949456}" srcOrd="0" destOrd="0" presId="urn:microsoft.com/office/officeart/2005/8/layout/hierarchy3"/>
    <dgm:cxn modelId="{D62BE2E6-C5EB-4C20-9014-028EEB297CFD}" type="presOf" srcId="{AE80D3CC-0EA2-4FBF-BB53-3574F87AEE56}" destId="{2B6ADD87-6791-4D05-85B7-4D2BF86F3DBE}" srcOrd="1" destOrd="0" presId="urn:microsoft.com/office/officeart/2005/8/layout/hierarchy3"/>
    <dgm:cxn modelId="{2C3239EE-4672-4FA3-BD7E-8BA44CBB73E6}" type="presOf" srcId="{665E7820-F832-455D-A71D-ADFFD874FE5B}" destId="{7989EE3A-E256-4EB9-8AF5-E295433F6237}" srcOrd="1" destOrd="0" presId="urn:microsoft.com/office/officeart/2005/8/layout/hierarchy3"/>
    <dgm:cxn modelId="{6D1734F9-9D49-49EC-BADD-C67CC5A158E5}" srcId="{98992A8E-2F3B-49CD-8477-6B50768D785A}" destId="{EDC3F408-9C6E-4756-B6F7-53EC5A4F0542}" srcOrd="4" destOrd="0" parTransId="{4D7C5725-6DEC-4E5C-9AF1-C33F52A9B523}" sibTransId="{7ABF80D9-BAEF-4FA1-8B45-34ADDE99BFBA}"/>
    <dgm:cxn modelId="{1F751893-D6B0-4564-B331-E4D026DD7E23}" type="presParOf" srcId="{3018F6DB-260E-48ED-AB9E-A07A537B9E2C}" destId="{DEA6D943-111C-474E-A773-A086FB28CEAE}" srcOrd="0" destOrd="0" presId="urn:microsoft.com/office/officeart/2005/8/layout/hierarchy3"/>
    <dgm:cxn modelId="{71EAB191-2C4E-4DA8-AA33-B7A8ABB9CC34}" type="presParOf" srcId="{DEA6D943-111C-474E-A773-A086FB28CEAE}" destId="{C3BE9DB4-5C09-499D-8887-09E0277B4D17}" srcOrd="0" destOrd="0" presId="urn:microsoft.com/office/officeart/2005/8/layout/hierarchy3"/>
    <dgm:cxn modelId="{66B62350-8328-465D-B2BD-161BBB9C1275}" type="presParOf" srcId="{C3BE9DB4-5C09-499D-8887-09E0277B4D17}" destId="{C73585B8-3FDC-447A-95D4-15808B52E0FF}" srcOrd="0" destOrd="0" presId="urn:microsoft.com/office/officeart/2005/8/layout/hierarchy3"/>
    <dgm:cxn modelId="{6AD38B5F-8586-49B2-AFAD-FF65E30E9B09}" type="presParOf" srcId="{C3BE9DB4-5C09-499D-8887-09E0277B4D17}" destId="{2B6ADD87-6791-4D05-85B7-4D2BF86F3DBE}" srcOrd="1" destOrd="0" presId="urn:microsoft.com/office/officeart/2005/8/layout/hierarchy3"/>
    <dgm:cxn modelId="{75D54899-9162-4E8B-B582-6D19A0E3499F}" type="presParOf" srcId="{DEA6D943-111C-474E-A773-A086FB28CEAE}" destId="{948DE7A9-76C1-43B3-A4CE-4FD532D93F1F}" srcOrd="1" destOrd="0" presId="urn:microsoft.com/office/officeart/2005/8/layout/hierarchy3"/>
    <dgm:cxn modelId="{F61C8DDB-8BBE-4B6C-B615-827C48B3C6D9}" type="presParOf" srcId="{948DE7A9-76C1-43B3-A4CE-4FD532D93F1F}" destId="{B85E3558-2A89-4EC6-8755-9F60DA72BBFA}" srcOrd="0" destOrd="0" presId="urn:microsoft.com/office/officeart/2005/8/layout/hierarchy3"/>
    <dgm:cxn modelId="{351E7F56-F860-41BB-873C-11A644875D78}" type="presParOf" srcId="{948DE7A9-76C1-43B3-A4CE-4FD532D93F1F}" destId="{B451BED6-5CC4-4A5A-822F-AC3F58BDF5AB}" srcOrd="1" destOrd="0" presId="urn:microsoft.com/office/officeart/2005/8/layout/hierarchy3"/>
    <dgm:cxn modelId="{0102A70D-8D41-4C00-9713-EC1F81794CD2}" type="presParOf" srcId="{3018F6DB-260E-48ED-AB9E-A07A537B9E2C}" destId="{BFA22295-0A46-4D1A-BDFA-3E3A5A884019}" srcOrd="1" destOrd="0" presId="urn:microsoft.com/office/officeart/2005/8/layout/hierarchy3"/>
    <dgm:cxn modelId="{B3D2BEFA-16C7-4794-BDA4-131393AE8B28}" type="presParOf" srcId="{BFA22295-0A46-4D1A-BDFA-3E3A5A884019}" destId="{556760F0-FCBA-4498-A096-B18F82E31208}" srcOrd="0" destOrd="0" presId="urn:microsoft.com/office/officeart/2005/8/layout/hierarchy3"/>
    <dgm:cxn modelId="{7ED61C96-03A7-4382-8252-648D2849439A}" type="presParOf" srcId="{556760F0-FCBA-4498-A096-B18F82E31208}" destId="{1ADA6825-E7F8-4A10-83A6-B05A29651EFF}" srcOrd="0" destOrd="0" presId="urn:microsoft.com/office/officeart/2005/8/layout/hierarchy3"/>
    <dgm:cxn modelId="{65E3B3A4-CF96-4C5F-B70A-288C9BACF25F}" type="presParOf" srcId="{556760F0-FCBA-4498-A096-B18F82E31208}" destId="{AE32C23A-A287-44A7-910A-9B4BEDC9F735}" srcOrd="1" destOrd="0" presId="urn:microsoft.com/office/officeart/2005/8/layout/hierarchy3"/>
    <dgm:cxn modelId="{7EB7B0D3-E894-4CE2-89C4-909A34F7D27B}" type="presParOf" srcId="{BFA22295-0A46-4D1A-BDFA-3E3A5A884019}" destId="{4C958B97-321D-4595-B59C-E14B9503C5B8}" srcOrd="1" destOrd="0" presId="urn:microsoft.com/office/officeart/2005/8/layout/hierarchy3"/>
    <dgm:cxn modelId="{14724541-D8D4-4541-8A1D-D08261A54533}" type="presParOf" srcId="{4C958B97-321D-4595-B59C-E14B9503C5B8}" destId="{24322096-C046-48AD-949E-795BC830E901}" srcOrd="0" destOrd="0" presId="urn:microsoft.com/office/officeart/2005/8/layout/hierarchy3"/>
    <dgm:cxn modelId="{B5477B1C-8F64-491B-A65F-DC9B922D6DCF}" type="presParOf" srcId="{4C958B97-321D-4595-B59C-E14B9503C5B8}" destId="{BC8B8288-91B6-486B-97DB-FA3145732276}" srcOrd="1" destOrd="0" presId="urn:microsoft.com/office/officeart/2005/8/layout/hierarchy3"/>
    <dgm:cxn modelId="{8475AD00-6C38-4F1F-8257-0628A65CB561}" type="presParOf" srcId="{3018F6DB-260E-48ED-AB9E-A07A537B9E2C}" destId="{4E9173C7-49FA-4171-8B08-B1C2A092882C}" srcOrd="2" destOrd="0" presId="urn:microsoft.com/office/officeart/2005/8/layout/hierarchy3"/>
    <dgm:cxn modelId="{971CC010-F299-4CC2-85FF-84371F8DCD56}" type="presParOf" srcId="{4E9173C7-49FA-4171-8B08-B1C2A092882C}" destId="{7CF951E3-5CEF-4F43-8F37-391F071DC2E3}" srcOrd="0" destOrd="0" presId="urn:microsoft.com/office/officeart/2005/8/layout/hierarchy3"/>
    <dgm:cxn modelId="{2B81F8A1-9F43-46CB-BFFF-27C72E760CED}" type="presParOf" srcId="{7CF951E3-5CEF-4F43-8F37-391F071DC2E3}" destId="{E07F0266-A4D3-447E-931B-E9DBB3B80498}" srcOrd="0" destOrd="0" presId="urn:microsoft.com/office/officeart/2005/8/layout/hierarchy3"/>
    <dgm:cxn modelId="{090D7750-C8EF-4583-8ED2-D057E5CC86E8}" type="presParOf" srcId="{7CF951E3-5CEF-4F43-8F37-391F071DC2E3}" destId="{B9E7A44C-533B-4DAA-B4EC-EDC795AC7DA9}" srcOrd="1" destOrd="0" presId="urn:microsoft.com/office/officeart/2005/8/layout/hierarchy3"/>
    <dgm:cxn modelId="{20EBAFA7-2D32-4E5B-8722-3068DDF77BCC}" type="presParOf" srcId="{4E9173C7-49FA-4171-8B08-B1C2A092882C}" destId="{8E0E8E0C-D22F-40AA-B260-6A82F77F4B7F}" srcOrd="1" destOrd="0" presId="urn:microsoft.com/office/officeart/2005/8/layout/hierarchy3"/>
    <dgm:cxn modelId="{906DF56C-49E3-47F0-A479-E1D296B92892}" type="presParOf" srcId="{8E0E8E0C-D22F-40AA-B260-6A82F77F4B7F}" destId="{305BE665-469D-48C5-A019-497083922936}" srcOrd="0" destOrd="0" presId="urn:microsoft.com/office/officeart/2005/8/layout/hierarchy3"/>
    <dgm:cxn modelId="{C7E83FC2-1F75-42AC-BF5C-294EB60C2BC3}" type="presParOf" srcId="{8E0E8E0C-D22F-40AA-B260-6A82F77F4B7F}" destId="{B0D1A4F2-51E7-49A3-BE2B-32212C949456}" srcOrd="1" destOrd="0" presId="urn:microsoft.com/office/officeart/2005/8/layout/hierarchy3"/>
    <dgm:cxn modelId="{4446890D-F502-422E-A50B-D577E208168E}" type="presParOf" srcId="{3018F6DB-260E-48ED-AB9E-A07A537B9E2C}" destId="{D08D2C0B-4969-40D7-AF1E-A647A15760C2}" srcOrd="3" destOrd="0" presId="urn:microsoft.com/office/officeart/2005/8/layout/hierarchy3"/>
    <dgm:cxn modelId="{279B500B-17FC-4513-AD46-D94D5331BAC0}" type="presParOf" srcId="{D08D2C0B-4969-40D7-AF1E-A647A15760C2}" destId="{BF1430F3-0E59-4AFB-9C79-8E964D0796EF}" srcOrd="0" destOrd="0" presId="urn:microsoft.com/office/officeart/2005/8/layout/hierarchy3"/>
    <dgm:cxn modelId="{8B2E1A7D-B80D-441B-8E9F-F531BCB0759B}" type="presParOf" srcId="{BF1430F3-0E59-4AFB-9C79-8E964D0796EF}" destId="{AE952A72-1C32-4963-BE5B-CEBD5F1159F2}" srcOrd="0" destOrd="0" presId="urn:microsoft.com/office/officeart/2005/8/layout/hierarchy3"/>
    <dgm:cxn modelId="{45B4B3C0-9089-485E-BDB2-AD42FF3F1E0A}" type="presParOf" srcId="{BF1430F3-0E59-4AFB-9C79-8E964D0796EF}" destId="{F056308B-6762-4A57-A284-31D42ECB1C45}" srcOrd="1" destOrd="0" presId="urn:microsoft.com/office/officeart/2005/8/layout/hierarchy3"/>
    <dgm:cxn modelId="{00FE8C5B-EE65-4E08-BB72-5F0E5E8B9320}" type="presParOf" srcId="{D08D2C0B-4969-40D7-AF1E-A647A15760C2}" destId="{E12B0FF8-6517-4131-86E0-5E181C233C4F}" srcOrd="1" destOrd="0" presId="urn:microsoft.com/office/officeart/2005/8/layout/hierarchy3"/>
    <dgm:cxn modelId="{CF198F16-AF60-4CBE-9973-B324FED95182}" type="presParOf" srcId="{E12B0FF8-6517-4131-86E0-5E181C233C4F}" destId="{0F6E6B0A-A53E-4BFB-9917-3A29EBACD7F7}" srcOrd="0" destOrd="0" presId="urn:microsoft.com/office/officeart/2005/8/layout/hierarchy3"/>
    <dgm:cxn modelId="{45E199C6-3A68-4A33-8459-6DE925062ED1}" type="presParOf" srcId="{E12B0FF8-6517-4131-86E0-5E181C233C4F}" destId="{57D511A9-8E43-4331-9BC5-6706C356F531}" srcOrd="1" destOrd="0" presId="urn:microsoft.com/office/officeart/2005/8/layout/hierarchy3"/>
    <dgm:cxn modelId="{DA1B32E5-39E8-4949-AE81-2A8DCFFA0FF4}" type="presParOf" srcId="{3018F6DB-260E-48ED-AB9E-A07A537B9E2C}" destId="{F5E2A723-EAD1-40CD-9C3A-05F35BB5237F}" srcOrd="4" destOrd="0" presId="urn:microsoft.com/office/officeart/2005/8/layout/hierarchy3"/>
    <dgm:cxn modelId="{4DD4F641-8FAB-48AF-B56D-E2270C035585}" type="presParOf" srcId="{F5E2A723-EAD1-40CD-9C3A-05F35BB5237F}" destId="{F01BCED6-0CCB-459E-BA37-5DEFECBA60FE}" srcOrd="0" destOrd="0" presId="urn:microsoft.com/office/officeart/2005/8/layout/hierarchy3"/>
    <dgm:cxn modelId="{E0E37978-8D16-4FEB-8F57-2520BAF82A72}" type="presParOf" srcId="{F01BCED6-0CCB-459E-BA37-5DEFECBA60FE}" destId="{94A83997-6639-46E6-81CB-F1F4C76C3A21}" srcOrd="0" destOrd="0" presId="urn:microsoft.com/office/officeart/2005/8/layout/hierarchy3"/>
    <dgm:cxn modelId="{629185E9-2F06-4B29-B5CE-FE219172F606}" type="presParOf" srcId="{F01BCED6-0CCB-459E-BA37-5DEFECBA60FE}" destId="{4C1609C2-A0D3-423D-A11B-4D919E9C4245}" srcOrd="1" destOrd="0" presId="urn:microsoft.com/office/officeart/2005/8/layout/hierarchy3"/>
    <dgm:cxn modelId="{4C1C849D-CE05-4487-A704-0812302C5D3D}" type="presParOf" srcId="{F5E2A723-EAD1-40CD-9C3A-05F35BB5237F}" destId="{657CFDA0-B6C3-444B-A35E-1832D31251E8}" srcOrd="1" destOrd="0" presId="urn:microsoft.com/office/officeart/2005/8/layout/hierarchy3"/>
    <dgm:cxn modelId="{93C12723-4342-4FD5-B112-94DED5D94FE9}" type="presParOf" srcId="{657CFDA0-B6C3-444B-A35E-1832D31251E8}" destId="{B41E7BE6-BEEA-4184-B87D-EE9B86278496}" srcOrd="0" destOrd="0" presId="urn:microsoft.com/office/officeart/2005/8/layout/hierarchy3"/>
    <dgm:cxn modelId="{3651AE7A-128E-4D48-BF9A-B1822B145C82}" type="presParOf" srcId="{657CFDA0-B6C3-444B-A35E-1832D31251E8}" destId="{407986B7-CB7F-41B4-B260-4F2CC606A3C5}" srcOrd="1" destOrd="0" presId="urn:microsoft.com/office/officeart/2005/8/layout/hierarchy3"/>
    <dgm:cxn modelId="{43681311-0EA7-40D7-A018-B63CC8C6C095}" type="presParOf" srcId="{3018F6DB-260E-48ED-AB9E-A07A537B9E2C}" destId="{457E0F83-5992-4AE3-BCA8-9B69FAAF4CA7}" srcOrd="5" destOrd="0" presId="urn:microsoft.com/office/officeart/2005/8/layout/hierarchy3"/>
    <dgm:cxn modelId="{3CDA4A8D-1D39-4F72-BF1F-68131D56FA5E}" type="presParOf" srcId="{457E0F83-5992-4AE3-BCA8-9B69FAAF4CA7}" destId="{0108006D-7A74-4792-9AF8-64F8F8CAB7D9}" srcOrd="0" destOrd="0" presId="urn:microsoft.com/office/officeart/2005/8/layout/hierarchy3"/>
    <dgm:cxn modelId="{1366A75D-D737-4357-A211-B3F1CBF1DF59}" type="presParOf" srcId="{0108006D-7A74-4792-9AF8-64F8F8CAB7D9}" destId="{7D4ACE60-A6E1-4D11-86DC-BA51305534F8}" srcOrd="0" destOrd="0" presId="urn:microsoft.com/office/officeart/2005/8/layout/hierarchy3"/>
    <dgm:cxn modelId="{1828EC21-213A-4CAE-B759-7DD7C48200EE}" type="presParOf" srcId="{0108006D-7A74-4792-9AF8-64F8F8CAB7D9}" destId="{9D4243BA-3DA0-4898-BBE1-6DF4609823C1}" srcOrd="1" destOrd="0" presId="urn:microsoft.com/office/officeart/2005/8/layout/hierarchy3"/>
    <dgm:cxn modelId="{C04F31F7-C2A6-4D1D-843F-39285FFAED2E}" type="presParOf" srcId="{457E0F83-5992-4AE3-BCA8-9B69FAAF4CA7}" destId="{D2EF8A3B-F067-4BA6-B8D0-CD66EC6CD4EF}" srcOrd="1" destOrd="0" presId="urn:microsoft.com/office/officeart/2005/8/layout/hierarchy3"/>
    <dgm:cxn modelId="{5372C107-48E4-4DAB-BE30-08D0953C18EF}" type="presParOf" srcId="{D2EF8A3B-F067-4BA6-B8D0-CD66EC6CD4EF}" destId="{6D089F9F-8649-4DDD-94B4-EE1B88E3E66E}" srcOrd="0" destOrd="0" presId="urn:microsoft.com/office/officeart/2005/8/layout/hierarchy3"/>
    <dgm:cxn modelId="{03B1E2A8-4FD1-49CD-83B0-C10BE37C7C1E}" type="presParOf" srcId="{D2EF8A3B-F067-4BA6-B8D0-CD66EC6CD4EF}" destId="{4DDA7802-43C7-4AF4-A2F3-A2BC97748715}" srcOrd="1" destOrd="0" presId="urn:microsoft.com/office/officeart/2005/8/layout/hierarchy3"/>
    <dgm:cxn modelId="{C62063F1-5D05-4D27-8A88-F7D3826BAE29}" type="presParOf" srcId="{3018F6DB-260E-48ED-AB9E-A07A537B9E2C}" destId="{4BFF7020-8F7E-4E77-B552-54D6897DF592}" srcOrd="6" destOrd="0" presId="urn:microsoft.com/office/officeart/2005/8/layout/hierarchy3"/>
    <dgm:cxn modelId="{59CD3CA5-559C-40CC-8533-C4EBA272D67C}" type="presParOf" srcId="{4BFF7020-8F7E-4E77-B552-54D6897DF592}" destId="{0BE6FA2E-3CD5-4D0A-872C-0D8E1F1026D1}" srcOrd="0" destOrd="0" presId="urn:microsoft.com/office/officeart/2005/8/layout/hierarchy3"/>
    <dgm:cxn modelId="{B08C08A9-A162-4443-8E06-AFF00A454EA5}" type="presParOf" srcId="{0BE6FA2E-3CD5-4D0A-872C-0D8E1F1026D1}" destId="{9A404E51-682B-492A-9B4E-014A6FB1D222}" srcOrd="0" destOrd="0" presId="urn:microsoft.com/office/officeart/2005/8/layout/hierarchy3"/>
    <dgm:cxn modelId="{A9B98485-F507-40FE-A60C-56385D8F2702}" type="presParOf" srcId="{0BE6FA2E-3CD5-4D0A-872C-0D8E1F1026D1}" destId="{7989EE3A-E256-4EB9-8AF5-E295433F6237}" srcOrd="1" destOrd="0" presId="urn:microsoft.com/office/officeart/2005/8/layout/hierarchy3"/>
    <dgm:cxn modelId="{A1957D67-5E1C-4F0C-9F77-C4F943DF9B13}" type="presParOf" srcId="{4BFF7020-8F7E-4E77-B552-54D6897DF592}" destId="{A003D6B3-BE8E-43A5-B32C-FA852D8C55A1}" srcOrd="1" destOrd="0" presId="urn:microsoft.com/office/officeart/2005/8/layout/hierarchy3"/>
    <dgm:cxn modelId="{E5A377AF-B6DB-4E28-9AA1-8F201AFF243A}" type="presParOf" srcId="{A003D6B3-BE8E-43A5-B32C-FA852D8C55A1}" destId="{C085B227-6454-438A-893D-1E666821720F}" srcOrd="0" destOrd="0" presId="urn:microsoft.com/office/officeart/2005/8/layout/hierarchy3"/>
    <dgm:cxn modelId="{9A65BCC5-BECB-4111-9DBF-B6AEAE631464}" type="presParOf" srcId="{A003D6B3-BE8E-43A5-B32C-FA852D8C55A1}" destId="{E2B3A272-EC49-4B88-9350-641B28C35C5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FB005B-2ECD-440A-96F0-18C52C0F5C6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3EF518-2303-4B61-A489-6D6E85E0EFB1}">
      <dgm:prSet phldrT="[Текст]"/>
      <dgm:spPr/>
      <dgm:t>
        <a:bodyPr/>
        <a:lstStyle/>
        <a:p>
          <a:r>
            <a:rPr lang="ru-RU" dirty="0" err="1"/>
            <a:t>Автореферати</a:t>
          </a:r>
          <a:r>
            <a:rPr lang="ru-RU" dirty="0"/>
            <a:t> до </a:t>
          </a:r>
          <a:r>
            <a:rPr lang="ru-RU" dirty="0" err="1"/>
            <a:t>дисертацій</a:t>
          </a:r>
          <a:endParaRPr lang="ru-RU" dirty="0"/>
        </a:p>
      </dgm:t>
    </dgm:pt>
    <dgm:pt modelId="{8B3194BF-D260-4240-8A30-98145C791147}" type="parTrans" cxnId="{F8412D0C-961D-4086-AAC6-120FEAB2CB0B}">
      <dgm:prSet/>
      <dgm:spPr/>
      <dgm:t>
        <a:bodyPr/>
        <a:lstStyle/>
        <a:p>
          <a:endParaRPr lang="ru-RU"/>
        </a:p>
      </dgm:t>
    </dgm:pt>
    <dgm:pt modelId="{2F508A44-DA0A-4711-BA1C-A7BA1F9CCCB7}" type="sibTrans" cxnId="{F8412D0C-961D-4086-AAC6-120FEAB2CB0B}">
      <dgm:prSet/>
      <dgm:spPr/>
      <dgm:t>
        <a:bodyPr/>
        <a:lstStyle/>
        <a:p>
          <a:endParaRPr lang="ru-RU"/>
        </a:p>
      </dgm:t>
    </dgm:pt>
    <dgm:pt modelId="{53699DFF-E9C1-45CC-93C5-76502C3DB971}">
      <dgm:prSet phldrT="[Текст]"/>
      <dgm:spPr/>
      <dgm:t>
        <a:bodyPr/>
        <a:lstStyle/>
        <a:p>
          <a:r>
            <a:rPr lang="uk-UA" dirty="0"/>
            <a:t>ТАК</a:t>
          </a:r>
          <a:endParaRPr lang="ru-RU" dirty="0"/>
        </a:p>
      </dgm:t>
    </dgm:pt>
    <dgm:pt modelId="{FB9F8260-7719-4C14-9765-434D9367453C}" type="parTrans" cxnId="{276B19A9-8424-4CD3-959D-59EF796E8F33}">
      <dgm:prSet/>
      <dgm:spPr/>
      <dgm:t>
        <a:bodyPr/>
        <a:lstStyle/>
        <a:p>
          <a:endParaRPr lang="ru-RU"/>
        </a:p>
      </dgm:t>
    </dgm:pt>
    <dgm:pt modelId="{D7590B32-3B8A-4FA9-8049-0112F0010F4D}" type="sibTrans" cxnId="{276B19A9-8424-4CD3-959D-59EF796E8F33}">
      <dgm:prSet/>
      <dgm:spPr/>
      <dgm:t>
        <a:bodyPr/>
        <a:lstStyle/>
        <a:p>
          <a:endParaRPr lang="ru-RU"/>
        </a:p>
      </dgm:t>
    </dgm:pt>
    <dgm:pt modelId="{6C32BD0E-80F0-47CD-A414-1C33534CE00B}">
      <dgm:prSet phldrT="[Текст]"/>
      <dgm:spPr/>
      <dgm:t>
        <a:bodyPr/>
        <a:lstStyle/>
        <a:p>
          <a:r>
            <a:rPr lang="ru-RU" dirty="0" err="1"/>
            <a:t>Атестаційні</a:t>
          </a:r>
          <a:r>
            <a:rPr lang="ru-RU" dirty="0"/>
            <a:t> </a:t>
          </a:r>
          <a:r>
            <a:rPr lang="ru-RU" dirty="0" err="1"/>
            <a:t>роботи</a:t>
          </a:r>
          <a:r>
            <a:rPr lang="ru-RU" dirty="0"/>
            <a:t> </a:t>
          </a:r>
          <a:r>
            <a:rPr lang="ru-RU" dirty="0" err="1"/>
            <a:t>випускників</a:t>
          </a:r>
          <a:endParaRPr lang="ru-RU" dirty="0"/>
        </a:p>
      </dgm:t>
    </dgm:pt>
    <dgm:pt modelId="{1682764E-B7DE-46D8-8C88-909C1A3D27D3}" type="parTrans" cxnId="{8E86D88D-7BFB-468D-82F7-C2ADB8DE870C}">
      <dgm:prSet/>
      <dgm:spPr/>
      <dgm:t>
        <a:bodyPr/>
        <a:lstStyle/>
        <a:p>
          <a:endParaRPr lang="ru-RU"/>
        </a:p>
      </dgm:t>
    </dgm:pt>
    <dgm:pt modelId="{A48AC6B3-1D27-48D0-820E-5B395D96620B}" type="sibTrans" cxnId="{8E86D88D-7BFB-468D-82F7-C2ADB8DE870C}">
      <dgm:prSet/>
      <dgm:spPr/>
      <dgm:t>
        <a:bodyPr/>
        <a:lstStyle/>
        <a:p>
          <a:endParaRPr lang="ru-RU"/>
        </a:p>
      </dgm:t>
    </dgm:pt>
    <dgm:pt modelId="{47B90497-3BF8-47D1-B2FD-203514632760}">
      <dgm:prSet phldrT="[Текст]"/>
      <dgm:spPr/>
      <dgm:t>
        <a:bodyPr/>
        <a:lstStyle/>
        <a:p>
          <a:r>
            <a:rPr lang="uk-UA" dirty="0"/>
            <a:t>ТАК</a:t>
          </a:r>
          <a:endParaRPr lang="ru-RU" dirty="0"/>
        </a:p>
      </dgm:t>
    </dgm:pt>
    <dgm:pt modelId="{C0D7949C-CF15-4AD5-B935-B312C2596FB7}" type="parTrans" cxnId="{60898DBF-24B0-4EF8-ABD5-3CEE66C36BFB}">
      <dgm:prSet/>
      <dgm:spPr/>
      <dgm:t>
        <a:bodyPr/>
        <a:lstStyle/>
        <a:p>
          <a:endParaRPr lang="ru-RU"/>
        </a:p>
      </dgm:t>
    </dgm:pt>
    <dgm:pt modelId="{9C17866C-BA48-419C-B0E3-9EF1572BBC51}" type="sibTrans" cxnId="{60898DBF-24B0-4EF8-ABD5-3CEE66C36BFB}">
      <dgm:prSet/>
      <dgm:spPr/>
      <dgm:t>
        <a:bodyPr/>
        <a:lstStyle/>
        <a:p>
          <a:endParaRPr lang="ru-RU"/>
        </a:p>
      </dgm:t>
    </dgm:pt>
    <dgm:pt modelId="{AB42EA87-7477-4B81-B818-3C4B9CE6CC34}">
      <dgm:prSet/>
      <dgm:spPr/>
      <dgm:t>
        <a:bodyPr/>
        <a:lstStyle/>
        <a:p>
          <a:r>
            <a:rPr lang="ru-RU" dirty="0" err="1"/>
            <a:t>Вибрані</a:t>
          </a:r>
          <a:r>
            <a:rPr lang="ru-RU" dirty="0"/>
            <a:t> </a:t>
          </a:r>
          <a:r>
            <a:rPr lang="ru-RU" dirty="0" err="1"/>
            <a:t>статті</a:t>
          </a:r>
          <a:r>
            <a:rPr lang="ru-RU" dirty="0"/>
            <a:t> з </a:t>
          </a:r>
          <a:r>
            <a:rPr lang="ru-RU" dirty="0" err="1"/>
            <a:t>наукових</a:t>
          </a:r>
          <a:r>
            <a:rPr lang="ru-RU" dirty="0"/>
            <a:t> </a:t>
          </a:r>
          <a:r>
            <a:rPr lang="ru-RU" dirty="0" err="1"/>
            <a:t>збірників</a:t>
          </a:r>
          <a:endParaRPr lang="ru-RU" dirty="0"/>
        </a:p>
      </dgm:t>
    </dgm:pt>
    <dgm:pt modelId="{91A466A2-EBB5-44B2-9830-FA05F72C9F6E}" type="parTrans" cxnId="{0A69467F-7BAA-4188-853F-5EB2B47FC16C}">
      <dgm:prSet/>
      <dgm:spPr/>
      <dgm:t>
        <a:bodyPr/>
        <a:lstStyle/>
        <a:p>
          <a:endParaRPr lang="ru-RU"/>
        </a:p>
      </dgm:t>
    </dgm:pt>
    <dgm:pt modelId="{3C4EBE95-AC53-46ED-86D5-2CE432DBE100}" type="sibTrans" cxnId="{0A69467F-7BAA-4188-853F-5EB2B47FC16C}">
      <dgm:prSet/>
      <dgm:spPr/>
      <dgm:t>
        <a:bodyPr/>
        <a:lstStyle/>
        <a:p>
          <a:endParaRPr lang="ru-RU"/>
        </a:p>
      </dgm:t>
    </dgm:pt>
    <dgm:pt modelId="{5AE03192-4AC4-4CE9-9EAA-B9184D031F8C}">
      <dgm:prSet/>
      <dgm:spPr/>
      <dgm:t>
        <a:bodyPr/>
        <a:lstStyle/>
        <a:p>
          <a:r>
            <a:rPr lang="ru-RU" dirty="0" err="1"/>
            <a:t>Конференції</a:t>
          </a:r>
          <a:endParaRPr lang="ru-RU" dirty="0"/>
        </a:p>
      </dgm:t>
    </dgm:pt>
    <dgm:pt modelId="{84579DF2-2E17-4542-9A15-396D732C1284}" type="parTrans" cxnId="{D4A4C8C1-ADE9-4A8D-8BD9-E3D971DFA6E0}">
      <dgm:prSet/>
      <dgm:spPr/>
      <dgm:t>
        <a:bodyPr/>
        <a:lstStyle/>
        <a:p>
          <a:endParaRPr lang="ru-RU"/>
        </a:p>
      </dgm:t>
    </dgm:pt>
    <dgm:pt modelId="{A4545E77-014C-4FDA-97A6-DF01D01CFAD2}" type="sibTrans" cxnId="{D4A4C8C1-ADE9-4A8D-8BD9-E3D971DFA6E0}">
      <dgm:prSet/>
      <dgm:spPr/>
      <dgm:t>
        <a:bodyPr/>
        <a:lstStyle/>
        <a:p>
          <a:endParaRPr lang="ru-RU"/>
        </a:p>
      </dgm:t>
    </dgm:pt>
    <dgm:pt modelId="{19BC6E2B-40B6-46FB-B69D-BBE24C2D8F45}">
      <dgm:prSet/>
      <dgm:spPr/>
      <dgm:t>
        <a:bodyPr/>
        <a:lstStyle/>
        <a:p>
          <a:r>
            <a:rPr lang="ru-RU" dirty="0" err="1"/>
            <a:t>Монографії</a:t>
          </a:r>
          <a:endParaRPr lang="ru-RU" dirty="0"/>
        </a:p>
      </dgm:t>
    </dgm:pt>
    <dgm:pt modelId="{80CF0B34-71AC-4804-900B-7555E31CE795}" type="parTrans" cxnId="{9D587467-8E89-4730-8446-E956DAB4256E}">
      <dgm:prSet/>
      <dgm:spPr/>
      <dgm:t>
        <a:bodyPr/>
        <a:lstStyle/>
        <a:p>
          <a:endParaRPr lang="ru-RU"/>
        </a:p>
      </dgm:t>
    </dgm:pt>
    <dgm:pt modelId="{EE27CB65-D37B-458B-8F8D-2DE2B0E616C4}" type="sibTrans" cxnId="{9D587467-8E89-4730-8446-E956DAB4256E}">
      <dgm:prSet/>
      <dgm:spPr/>
      <dgm:t>
        <a:bodyPr/>
        <a:lstStyle/>
        <a:p>
          <a:endParaRPr lang="ru-RU"/>
        </a:p>
      </dgm:t>
    </dgm:pt>
    <dgm:pt modelId="{72B2AE75-4A6C-4257-9FA8-FA29F58B5655}">
      <dgm:prSet/>
      <dgm:spPr/>
      <dgm:t>
        <a:bodyPr/>
        <a:lstStyle/>
        <a:p>
          <a:r>
            <a:rPr lang="ru-RU" dirty="0" err="1"/>
            <a:t>Навчально-методичні</a:t>
          </a:r>
          <a:r>
            <a:rPr lang="ru-RU" dirty="0"/>
            <a:t> </a:t>
          </a:r>
          <a:r>
            <a:rPr lang="ru-RU" dirty="0" err="1"/>
            <a:t>документи</a:t>
          </a:r>
          <a:endParaRPr lang="ru-RU" dirty="0"/>
        </a:p>
      </dgm:t>
    </dgm:pt>
    <dgm:pt modelId="{68706F2C-BA79-49D9-8453-72EED51347E6}" type="parTrans" cxnId="{27C6A959-2D8E-45ED-88A3-471506110040}">
      <dgm:prSet/>
      <dgm:spPr/>
      <dgm:t>
        <a:bodyPr/>
        <a:lstStyle/>
        <a:p>
          <a:endParaRPr lang="ru-RU"/>
        </a:p>
      </dgm:t>
    </dgm:pt>
    <dgm:pt modelId="{A755FAD2-D285-4CB8-A857-905736C39C6D}" type="sibTrans" cxnId="{27C6A959-2D8E-45ED-88A3-471506110040}">
      <dgm:prSet/>
      <dgm:spPr/>
      <dgm:t>
        <a:bodyPr/>
        <a:lstStyle/>
        <a:p>
          <a:endParaRPr lang="ru-RU"/>
        </a:p>
      </dgm:t>
    </dgm:pt>
    <dgm:pt modelId="{D4BDACC5-C15E-4D51-8624-926BFD0EF13E}">
      <dgm:prSet/>
      <dgm:spPr/>
      <dgm:t>
        <a:bodyPr/>
        <a:lstStyle/>
        <a:p>
          <a:r>
            <a:rPr lang="ru-RU" dirty="0" err="1"/>
            <a:t>Наукові</a:t>
          </a:r>
          <a:r>
            <a:rPr lang="ru-RU" dirty="0"/>
            <a:t> </a:t>
          </a:r>
          <a:r>
            <a:rPr lang="ru-RU" dirty="0" err="1"/>
            <a:t>статті</a:t>
          </a:r>
          <a:endParaRPr lang="ru-RU" dirty="0"/>
        </a:p>
      </dgm:t>
    </dgm:pt>
    <dgm:pt modelId="{75621FD1-0EB9-41BD-B64F-641783221465}" type="parTrans" cxnId="{45802165-0FDE-41A0-A09C-95EE077FF997}">
      <dgm:prSet/>
      <dgm:spPr/>
      <dgm:t>
        <a:bodyPr/>
        <a:lstStyle/>
        <a:p>
          <a:endParaRPr lang="ru-RU"/>
        </a:p>
      </dgm:t>
    </dgm:pt>
    <dgm:pt modelId="{ABEF63C2-605A-4E8E-BDEA-CD0364FFD164}" type="sibTrans" cxnId="{45802165-0FDE-41A0-A09C-95EE077FF997}">
      <dgm:prSet/>
      <dgm:spPr/>
      <dgm:t>
        <a:bodyPr/>
        <a:lstStyle/>
        <a:p>
          <a:endParaRPr lang="ru-RU"/>
        </a:p>
      </dgm:t>
    </dgm:pt>
    <dgm:pt modelId="{A825CAE1-D54E-4B0D-9171-4B31D1B28CBB}">
      <dgm:prSet/>
      <dgm:spPr/>
      <dgm:t>
        <a:bodyPr/>
        <a:lstStyle/>
        <a:p>
          <a:r>
            <a:rPr lang="uk-UA" dirty="0"/>
            <a:t>НІ</a:t>
          </a:r>
          <a:endParaRPr lang="ru-RU" dirty="0"/>
        </a:p>
      </dgm:t>
    </dgm:pt>
    <dgm:pt modelId="{940ED17B-E611-41C8-AA25-196B298B4E1B}" type="parTrans" cxnId="{123FEAB5-4716-4BDC-B627-730387179888}">
      <dgm:prSet/>
      <dgm:spPr/>
      <dgm:t>
        <a:bodyPr/>
        <a:lstStyle/>
        <a:p>
          <a:endParaRPr lang="ru-RU"/>
        </a:p>
      </dgm:t>
    </dgm:pt>
    <dgm:pt modelId="{6E994108-4717-4D3B-8100-5AB731AC85C9}" type="sibTrans" cxnId="{123FEAB5-4716-4BDC-B627-730387179888}">
      <dgm:prSet/>
      <dgm:spPr/>
      <dgm:t>
        <a:bodyPr/>
        <a:lstStyle/>
        <a:p>
          <a:endParaRPr lang="ru-RU"/>
        </a:p>
      </dgm:t>
    </dgm:pt>
    <dgm:pt modelId="{0853E3D6-3D9F-4852-B917-1D86D30D959D}">
      <dgm:prSet/>
      <dgm:spPr/>
      <dgm:t>
        <a:bodyPr/>
        <a:lstStyle/>
        <a:p>
          <a:r>
            <a:rPr lang="uk-UA" dirty="0"/>
            <a:t>ТАК</a:t>
          </a:r>
          <a:endParaRPr lang="ru-RU" dirty="0"/>
        </a:p>
      </dgm:t>
    </dgm:pt>
    <dgm:pt modelId="{24F4E7D7-EE59-4F9D-8079-EC691E37CFB1}" type="parTrans" cxnId="{A7355544-F0FD-442D-9896-BA860482F86F}">
      <dgm:prSet/>
      <dgm:spPr/>
      <dgm:t>
        <a:bodyPr/>
        <a:lstStyle/>
        <a:p>
          <a:endParaRPr lang="ru-RU"/>
        </a:p>
      </dgm:t>
    </dgm:pt>
    <dgm:pt modelId="{EA453624-0DC1-4EC8-BE0F-E79ECEC383D0}" type="sibTrans" cxnId="{A7355544-F0FD-442D-9896-BA860482F86F}">
      <dgm:prSet/>
      <dgm:spPr/>
      <dgm:t>
        <a:bodyPr/>
        <a:lstStyle/>
        <a:p>
          <a:endParaRPr lang="ru-RU"/>
        </a:p>
      </dgm:t>
    </dgm:pt>
    <dgm:pt modelId="{76E6965F-E9AF-4439-84AA-1B60FC250697}">
      <dgm:prSet/>
      <dgm:spPr/>
      <dgm:t>
        <a:bodyPr/>
        <a:lstStyle/>
        <a:p>
          <a:r>
            <a:rPr lang="uk-UA" dirty="0"/>
            <a:t>ТАК</a:t>
          </a:r>
          <a:endParaRPr lang="ru-RU" dirty="0"/>
        </a:p>
      </dgm:t>
    </dgm:pt>
    <dgm:pt modelId="{708121C3-22E9-4F4B-B160-C013452E8244}" type="parTrans" cxnId="{893CEAF5-ADFA-492C-8AFB-9460BB34AE39}">
      <dgm:prSet/>
      <dgm:spPr/>
      <dgm:t>
        <a:bodyPr/>
        <a:lstStyle/>
        <a:p>
          <a:endParaRPr lang="ru-RU"/>
        </a:p>
      </dgm:t>
    </dgm:pt>
    <dgm:pt modelId="{602C7EA9-9105-4814-8977-3C0586173226}" type="sibTrans" cxnId="{893CEAF5-ADFA-492C-8AFB-9460BB34AE39}">
      <dgm:prSet/>
      <dgm:spPr/>
      <dgm:t>
        <a:bodyPr/>
        <a:lstStyle/>
        <a:p>
          <a:endParaRPr lang="ru-RU"/>
        </a:p>
      </dgm:t>
    </dgm:pt>
    <dgm:pt modelId="{4F8792F1-19D3-4CB0-A33A-650F14BB237B}">
      <dgm:prSet/>
      <dgm:spPr/>
      <dgm:t>
        <a:bodyPr/>
        <a:lstStyle/>
        <a:p>
          <a:r>
            <a:rPr lang="uk-UA" dirty="0"/>
            <a:t>ТАК</a:t>
          </a:r>
          <a:endParaRPr lang="ru-RU" dirty="0"/>
        </a:p>
      </dgm:t>
    </dgm:pt>
    <dgm:pt modelId="{647009ED-09F6-4E7E-A444-E492C6081BFD}" type="parTrans" cxnId="{EED781DD-2607-40AE-BE3C-06CF4D39CB0F}">
      <dgm:prSet/>
      <dgm:spPr/>
      <dgm:t>
        <a:bodyPr/>
        <a:lstStyle/>
        <a:p>
          <a:endParaRPr lang="ru-RU"/>
        </a:p>
      </dgm:t>
    </dgm:pt>
    <dgm:pt modelId="{58F76163-E790-4D99-96C9-C4524F35F7D4}" type="sibTrans" cxnId="{EED781DD-2607-40AE-BE3C-06CF4D39CB0F}">
      <dgm:prSet/>
      <dgm:spPr/>
      <dgm:t>
        <a:bodyPr/>
        <a:lstStyle/>
        <a:p>
          <a:endParaRPr lang="ru-RU"/>
        </a:p>
      </dgm:t>
    </dgm:pt>
    <dgm:pt modelId="{83E757A0-2551-4946-87A4-A2CC83F3F3D5}">
      <dgm:prSet/>
      <dgm:spPr/>
      <dgm:t>
        <a:bodyPr/>
        <a:lstStyle/>
        <a:p>
          <a:r>
            <a:rPr lang="uk-UA" dirty="0"/>
            <a:t>НІ</a:t>
          </a:r>
          <a:endParaRPr lang="ru-RU" dirty="0"/>
        </a:p>
      </dgm:t>
    </dgm:pt>
    <dgm:pt modelId="{1DE9FDDB-0284-46FD-A1ED-4B662ED8A152}" type="parTrans" cxnId="{72ACD592-1267-410F-AE77-73D15FADBFC4}">
      <dgm:prSet/>
      <dgm:spPr/>
      <dgm:t>
        <a:bodyPr/>
        <a:lstStyle/>
        <a:p>
          <a:endParaRPr lang="ru-RU"/>
        </a:p>
      </dgm:t>
    </dgm:pt>
    <dgm:pt modelId="{137D4BB8-790C-46C1-9EB5-3078C05FAA99}" type="sibTrans" cxnId="{72ACD592-1267-410F-AE77-73D15FADBFC4}">
      <dgm:prSet/>
      <dgm:spPr/>
      <dgm:t>
        <a:bodyPr/>
        <a:lstStyle/>
        <a:p>
          <a:endParaRPr lang="ru-RU"/>
        </a:p>
      </dgm:t>
    </dgm:pt>
    <dgm:pt modelId="{CCAECA0C-40E1-444E-B52A-8B0B88705EEB}" type="pres">
      <dgm:prSet presAssocID="{3DFB005B-2ECD-440A-96F0-18C52C0F5C6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DDD394-7536-4D8A-A53C-E3286CEF50CB}" type="pres">
      <dgm:prSet presAssocID="{3A3EF518-2303-4B61-A489-6D6E85E0EFB1}" presName="root" presStyleCnt="0"/>
      <dgm:spPr/>
    </dgm:pt>
    <dgm:pt modelId="{96E147A9-D8E9-41DF-AF45-2D67D79726AD}" type="pres">
      <dgm:prSet presAssocID="{3A3EF518-2303-4B61-A489-6D6E85E0EFB1}" presName="rootComposite" presStyleCnt="0"/>
      <dgm:spPr/>
    </dgm:pt>
    <dgm:pt modelId="{71858454-9D76-4952-9E52-AA0134E3FBB1}" type="pres">
      <dgm:prSet presAssocID="{3A3EF518-2303-4B61-A489-6D6E85E0EFB1}" presName="rootText" presStyleLbl="node1" presStyleIdx="0" presStyleCnt="7"/>
      <dgm:spPr/>
    </dgm:pt>
    <dgm:pt modelId="{A887A85C-F649-4ED1-B2EB-B14CF5CE971A}" type="pres">
      <dgm:prSet presAssocID="{3A3EF518-2303-4B61-A489-6D6E85E0EFB1}" presName="rootConnector" presStyleLbl="node1" presStyleIdx="0" presStyleCnt="7"/>
      <dgm:spPr/>
    </dgm:pt>
    <dgm:pt modelId="{D04127A7-5200-4541-8204-2412A01FD3D6}" type="pres">
      <dgm:prSet presAssocID="{3A3EF518-2303-4B61-A489-6D6E85E0EFB1}" presName="childShape" presStyleCnt="0"/>
      <dgm:spPr/>
    </dgm:pt>
    <dgm:pt modelId="{83D83D7E-A59E-49EA-A34A-A2D48194CFE6}" type="pres">
      <dgm:prSet presAssocID="{FB9F8260-7719-4C14-9765-434D9367453C}" presName="Name13" presStyleLbl="parChTrans1D2" presStyleIdx="0" presStyleCnt="7"/>
      <dgm:spPr/>
    </dgm:pt>
    <dgm:pt modelId="{FB27066A-896F-4D68-AD40-50E293C56DE0}" type="pres">
      <dgm:prSet presAssocID="{53699DFF-E9C1-45CC-93C5-76502C3DB971}" presName="childText" presStyleLbl="bgAcc1" presStyleIdx="0" presStyleCnt="7">
        <dgm:presLayoutVars>
          <dgm:bulletEnabled val="1"/>
        </dgm:presLayoutVars>
      </dgm:prSet>
      <dgm:spPr/>
    </dgm:pt>
    <dgm:pt modelId="{40CEBF04-EEAF-4D08-B0F6-E2C61C9A6312}" type="pres">
      <dgm:prSet presAssocID="{6C32BD0E-80F0-47CD-A414-1C33534CE00B}" presName="root" presStyleCnt="0"/>
      <dgm:spPr/>
    </dgm:pt>
    <dgm:pt modelId="{F89D1ED4-5821-447E-A1BA-A8B4A5F3822A}" type="pres">
      <dgm:prSet presAssocID="{6C32BD0E-80F0-47CD-A414-1C33534CE00B}" presName="rootComposite" presStyleCnt="0"/>
      <dgm:spPr/>
    </dgm:pt>
    <dgm:pt modelId="{AE6BC04A-4CC7-4311-B9EC-40A6466EE9A3}" type="pres">
      <dgm:prSet presAssocID="{6C32BD0E-80F0-47CD-A414-1C33534CE00B}" presName="rootText" presStyleLbl="node1" presStyleIdx="1" presStyleCnt="7"/>
      <dgm:spPr/>
    </dgm:pt>
    <dgm:pt modelId="{7D623426-C025-4572-B0A0-F2F1876C3360}" type="pres">
      <dgm:prSet presAssocID="{6C32BD0E-80F0-47CD-A414-1C33534CE00B}" presName="rootConnector" presStyleLbl="node1" presStyleIdx="1" presStyleCnt="7"/>
      <dgm:spPr/>
    </dgm:pt>
    <dgm:pt modelId="{2363232A-5C1C-4C5F-B051-30D6D3854625}" type="pres">
      <dgm:prSet presAssocID="{6C32BD0E-80F0-47CD-A414-1C33534CE00B}" presName="childShape" presStyleCnt="0"/>
      <dgm:spPr/>
    </dgm:pt>
    <dgm:pt modelId="{BCB91A38-772D-4870-8294-DE0A2299B621}" type="pres">
      <dgm:prSet presAssocID="{C0D7949C-CF15-4AD5-B935-B312C2596FB7}" presName="Name13" presStyleLbl="parChTrans1D2" presStyleIdx="1" presStyleCnt="7"/>
      <dgm:spPr/>
    </dgm:pt>
    <dgm:pt modelId="{5317500C-3125-4A37-B951-D29641504DE9}" type="pres">
      <dgm:prSet presAssocID="{47B90497-3BF8-47D1-B2FD-203514632760}" presName="childText" presStyleLbl="bgAcc1" presStyleIdx="1" presStyleCnt="7">
        <dgm:presLayoutVars>
          <dgm:bulletEnabled val="1"/>
        </dgm:presLayoutVars>
      </dgm:prSet>
      <dgm:spPr/>
    </dgm:pt>
    <dgm:pt modelId="{651E91CF-BB23-4F44-80F6-05845593670C}" type="pres">
      <dgm:prSet presAssocID="{AB42EA87-7477-4B81-B818-3C4B9CE6CC34}" presName="root" presStyleCnt="0"/>
      <dgm:spPr/>
    </dgm:pt>
    <dgm:pt modelId="{8CCE273D-B78D-42BC-A04A-E8489E75A90D}" type="pres">
      <dgm:prSet presAssocID="{AB42EA87-7477-4B81-B818-3C4B9CE6CC34}" presName="rootComposite" presStyleCnt="0"/>
      <dgm:spPr/>
    </dgm:pt>
    <dgm:pt modelId="{E39A7A3F-379B-441C-8B26-FC30036FADB9}" type="pres">
      <dgm:prSet presAssocID="{AB42EA87-7477-4B81-B818-3C4B9CE6CC34}" presName="rootText" presStyleLbl="node1" presStyleIdx="2" presStyleCnt="7"/>
      <dgm:spPr/>
    </dgm:pt>
    <dgm:pt modelId="{89250494-3715-4DA2-9C22-B2F44243774F}" type="pres">
      <dgm:prSet presAssocID="{AB42EA87-7477-4B81-B818-3C4B9CE6CC34}" presName="rootConnector" presStyleLbl="node1" presStyleIdx="2" presStyleCnt="7"/>
      <dgm:spPr/>
    </dgm:pt>
    <dgm:pt modelId="{42535CC5-64A0-4059-8291-792F97245F93}" type="pres">
      <dgm:prSet presAssocID="{AB42EA87-7477-4B81-B818-3C4B9CE6CC34}" presName="childShape" presStyleCnt="0"/>
      <dgm:spPr/>
    </dgm:pt>
    <dgm:pt modelId="{F89D4534-0093-4D60-A02C-993EE047D921}" type="pres">
      <dgm:prSet presAssocID="{940ED17B-E611-41C8-AA25-196B298B4E1B}" presName="Name13" presStyleLbl="parChTrans1D2" presStyleIdx="2" presStyleCnt="7"/>
      <dgm:spPr/>
    </dgm:pt>
    <dgm:pt modelId="{D6B746B9-54FC-421C-B89D-0D4A799CF0C9}" type="pres">
      <dgm:prSet presAssocID="{A825CAE1-D54E-4B0D-9171-4B31D1B28CBB}" presName="childText" presStyleLbl="bgAcc1" presStyleIdx="2" presStyleCnt="7">
        <dgm:presLayoutVars>
          <dgm:bulletEnabled val="1"/>
        </dgm:presLayoutVars>
      </dgm:prSet>
      <dgm:spPr/>
    </dgm:pt>
    <dgm:pt modelId="{C1D7FFF3-598D-49EC-B480-048491859DBE}" type="pres">
      <dgm:prSet presAssocID="{5AE03192-4AC4-4CE9-9EAA-B9184D031F8C}" presName="root" presStyleCnt="0"/>
      <dgm:spPr/>
    </dgm:pt>
    <dgm:pt modelId="{199BC12E-285A-41F9-A2F3-E04BADC46788}" type="pres">
      <dgm:prSet presAssocID="{5AE03192-4AC4-4CE9-9EAA-B9184D031F8C}" presName="rootComposite" presStyleCnt="0"/>
      <dgm:spPr/>
    </dgm:pt>
    <dgm:pt modelId="{20305AA5-9A98-46A9-9DE3-BC5D8BB276AC}" type="pres">
      <dgm:prSet presAssocID="{5AE03192-4AC4-4CE9-9EAA-B9184D031F8C}" presName="rootText" presStyleLbl="node1" presStyleIdx="3" presStyleCnt="7"/>
      <dgm:spPr/>
    </dgm:pt>
    <dgm:pt modelId="{FC09CEF0-2DD1-4852-96CD-FDE85F488D22}" type="pres">
      <dgm:prSet presAssocID="{5AE03192-4AC4-4CE9-9EAA-B9184D031F8C}" presName="rootConnector" presStyleLbl="node1" presStyleIdx="3" presStyleCnt="7"/>
      <dgm:spPr/>
    </dgm:pt>
    <dgm:pt modelId="{14526AC4-BFDE-4FF0-A4D6-6D517307687B}" type="pres">
      <dgm:prSet presAssocID="{5AE03192-4AC4-4CE9-9EAA-B9184D031F8C}" presName="childShape" presStyleCnt="0"/>
      <dgm:spPr/>
    </dgm:pt>
    <dgm:pt modelId="{71091227-7FD4-4F02-B3ED-E25379566BE2}" type="pres">
      <dgm:prSet presAssocID="{24F4E7D7-EE59-4F9D-8079-EC691E37CFB1}" presName="Name13" presStyleLbl="parChTrans1D2" presStyleIdx="3" presStyleCnt="7"/>
      <dgm:spPr/>
    </dgm:pt>
    <dgm:pt modelId="{61CE8008-3849-4292-B129-B2065ED893BF}" type="pres">
      <dgm:prSet presAssocID="{0853E3D6-3D9F-4852-B917-1D86D30D959D}" presName="childText" presStyleLbl="bgAcc1" presStyleIdx="3" presStyleCnt="7">
        <dgm:presLayoutVars>
          <dgm:bulletEnabled val="1"/>
        </dgm:presLayoutVars>
      </dgm:prSet>
      <dgm:spPr/>
    </dgm:pt>
    <dgm:pt modelId="{0E528579-7301-44B1-8E57-4F660928AB5C}" type="pres">
      <dgm:prSet presAssocID="{19BC6E2B-40B6-46FB-B69D-BBE24C2D8F45}" presName="root" presStyleCnt="0"/>
      <dgm:spPr/>
    </dgm:pt>
    <dgm:pt modelId="{04B22728-0333-4E88-B072-FA3E980AE826}" type="pres">
      <dgm:prSet presAssocID="{19BC6E2B-40B6-46FB-B69D-BBE24C2D8F45}" presName="rootComposite" presStyleCnt="0"/>
      <dgm:spPr/>
    </dgm:pt>
    <dgm:pt modelId="{654F7864-608A-47F9-BD76-C41E4898AEF3}" type="pres">
      <dgm:prSet presAssocID="{19BC6E2B-40B6-46FB-B69D-BBE24C2D8F45}" presName="rootText" presStyleLbl="node1" presStyleIdx="4" presStyleCnt="7"/>
      <dgm:spPr/>
    </dgm:pt>
    <dgm:pt modelId="{94742338-25DF-4B6B-A4E7-52FF96EBA298}" type="pres">
      <dgm:prSet presAssocID="{19BC6E2B-40B6-46FB-B69D-BBE24C2D8F45}" presName="rootConnector" presStyleLbl="node1" presStyleIdx="4" presStyleCnt="7"/>
      <dgm:spPr/>
    </dgm:pt>
    <dgm:pt modelId="{45BDA109-96FA-4E5A-962F-B3B2EFE28870}" type="pres">
      <dgm:prSet presAssocID="{19BC6E2B-40B6-46FB-B69D-BBE24C2D8F45}" presName="childShape" presStyleCnt="0"/>
      <dgm:spPr/>
    </dgm:pt>
    <dgm:pt modelId="{ACDB0E1F-8D0B-43FE-94AA-E159B46FC514}" type="pres">
      <dgm:prSet presAssocID="{708121C3-22E9-4F4B-B160-C013452E8244}" presName="Name13" presStyleLbl="parChTrans1D2" presStyleIdx="4" presStyleCnt="7"/>
      <dgm:spPr/>
    </dgm:pt>
    <dgm:pt modelId="{2267A7C1-6D0A-48B4-8EEB-78F543B36998}" type="pres">
      <dgm:prSet presAssocID="{76E6965F-E9AF-4439-84AA-1B60FC250697}" presName="childText" presStyleLbl="bgAcc1" presStyleIdx="4" presStyleCnt="7">
        <dgm:presLayoutVars>
          <dgm:bulletEnabled val="1"/>
        </dgm:presLayoutVars>
      </dgm:prSet>
      <dgm:spPr/>
    </dgm:pt>
    <dgm:pt modelId="{087E8079-7859-4DDD-8E83-D05D9E724E4A}" type="pres">
      <dgm:prSet presAssocID="{72B2AE75-4A6C-4257-9FA8-FA29F58B5655}" presName="root" presStyleCnt="0"/>
      <dgm:spPr/>
    </dgm:pt>
    <dgm:pt modelId="{3CC7B57D-E41A-4959-95BF-4F6BCF2FE15A}" type="pres">
      <dgm:prSet presAssocID="{72B2AE75-4A6C-4257-9FA8-FA29F58B5655}" presName="rootComposite" presStyleCnt="0"/>
      <dgm:spPr/>
    </dgm:pt>
    <dgm:pt modelId="{76AA41C6-287E-4EA4-94AF-1ED761D534F5}" type="pres">
      <dgm:prSet presAssocID="{72B2AE75-4A6C-4257-9FA8-FA29F58B5655}" presName="rootText" presStyleLbl="node1" presStyleIdx="5" presStyleCnt="7"/>
      <dgm:spPr/>
    </dgm:pt>
    <dgm:pt modelId="{0CD8CD8F-4F64-420A-9E98-7ED1268111E2}" type="pres">
      <dgm:prSet presAssocID="{72B2AE75-4A6C-4257-9FA8-FA29F58B5655}" presName="rootConnector" presStyleLbl="node1" presStyleIdx="5" presStyleCnt="7"/>
      <dgm:spPr/>
    </dgm:pt>
    <dgm:pt modelId="{E8DFD829-C243-40A1-A898-9A0D51837512}" type="pres">
      <dgm:prSet presAssocID="{72B2AE75-4A6C-4257-9FA8-FA29F58B5655}" presName="childShape" presStyleCnt="0"/>
      <dgm:spPr/>
    </dgm:pt>
    <dgm:pt modelId="{891A1A38-6304-414E-8DC2-6D12C2CBE841}" type="pres">
      <dgm:prSet presAssocID="{647009ED-09F6-4E7E-A444-E492C6081BFD}" presName="Name13" presStyleLbl="parChTrans1D2" presStyleIdx="5" presStyleCnt="7"/>
      <dgm:spPr/>
    </dgm:pt>
    <dgm:pt modelId="{667E41AB-DD02-41CA-92E2-9CB9A12AD589}" type="pres">
      <dgm:prSet presAssocID="{4F8792F1-19D3-4CB0-A33A-650F14BB237B}" presName="childText" presStyleLbl="bgAcc1" presStyleIdx="5" presStyleCnt="7">
        <dgm:presLayoutVars>
          <dgm:bulletEnabled val="1"/>
        </dgm:presLayoutVars>
      </dgm:prSet>
      <dgm:spPr/>
    </dgm:pt>
    <dgm:pt modelId="{8BACEED7-2378-4C9A-B84F-CA572DE367CF}" type="pres">
      <dgm:prSet presAssocID="{D4BDACC5-C15E-4D51-8624-926BFD0EF13E}" presName="root" presStyleCnt="0"/>
      <dgm:spPr/>
    </dgm:pt>
    <dgm:pt modelId="{93A78BC5-F2E9-4E2D-A157-446304D01891}" type="pres">
      <dgm:prSet presAssocID="{D4BDACC5-C15E-4D51-8624-926BFD0EF13E}" presName="rootComposite" presStyleCnt="0"/>
      <dgm:spPr/>
    </dgm:pt>
    <dgm:pt modelId="{7F14BFC4-F0B7-4945-81E3-2459CD151983}" type="pres">
      <dgm:prSet presAssocID="{D4BDACC5-C15E-4D51-8624-926BFD0EF13E}" presName="rootText" presStyleLbl="node1" presStyleIdx="6" presStyleCnt="7"/>
      <dgm:spPr/>
    </dgm:pt>
    <dgm:pt modelId="{C3E1BFA2-CCE6-4EBC-87CC-221123FA274B}" type="pres">
      <dgm:prSet presAssocID="{D4BDACC5-C15E-4D51-8624-926BFD0EF13E}" presName="rootConnector" presStyleLbl="node1" presStyleIdx="6" presStyleCnt="7"/>
      <dgm:spPr/>
    </dgm:pt>
    <dgm:pt modelId="{D37C4159-5035-445C-AA35-77E8CEDAC8AE}" type="pres">
      <dgm:prSet presAssocID="{D4BDACC5-C15E-4D51-8624-926BFD0EF13E}" presName="childShape" presStyleCnt="0"/>
      <dgm:spPr/>
    </dgm:pt>
    <dgm:pt modelId="{6CC14B08-DB03-4123-AD2E-584F407B13FB}" type="pres">
      <dgm:prSet presAssocID="{1DE9FDDB-0284-46FD-A1ED-4B662ED8A152}" presName="Name13" presStyleLbl="parChTrans1D2" presStyleIdx="6" presStyleCnt="7"/>
      <dgm:spPr/>
    </dgm:pt>
    <dgm:pt modelId="{F5EA1606-DB2F-4326-8A58-2B685080747B}" type="pres">
      <dgm:prSet presAssocID="{83E757A0-2551-4946-87A4-A2CC83F3F3D5}" presName="childText" presStyleLbl="bgAcc1" presStyleIdx="6" presStyleCnt="7">
        <dgm:presLayoutVars>
          <dgm:bulletEnabled val="1"/>
        </dgm:presLayoutVars>
      </dgm:prSet>
      <dgm:spPr/>
    </dgm:pt>
  </dgm:ptLst>
  <dgm:cxnLst>
    <dgm:cxn modelId="{F8412D0C-961D-4086-AAC6-120FEAB2CB0B}" srcId="{3DFB005B-2ECD-440A-96F0-18C52C0F5C6E}" destId="{3A3EF518-2303-4B61-A489-6D6E85E0EFB1}" srcOrd="0" destOrd="0" parTransId="{8B3194BF-D260-4240-8A30-98145C791147}" sibTransId="{2F508A44-DA0A-4711-BA1C-A7BA1F9CCCB7}"/>
    <dgm:cxn modelId="{7B5B0213-6DA3-4033-B6F4-CBCED0230A63}" type="presOf" srcId="{72B2AE75-4A6C-4257-9FA8-FA29F58B5655}" destId="{76AA41C6-287E-4EA4-94AF-1ED761D534F5}" srcOrd="0" destOrd="0" presId="urn:microsoft.com/office/officeart/2005/8/layout/hierarchy3"/>
    <dgm:cxn modelId="{F9F89018-4FAC-4824-B7CB-8303DA5A8283}" type="presOf" srcId="{3A3EF518-2303-4B61-A489-6D6E85E0EFB1}" destId="{A887A85C-F649-4ED1-B2EB-B14CF5CE971A}" srcOrd="1" destOrd="0" presId="urn:microsoft.com/office/officeart/2005/8/layout/hierarchy3"/>
    <dgm:cxn modelId="{0ABE581E-6020-4F79-9AC8-86252A113896}" type="presOf" srcId="{6C32BD0E-80F0-47CD-A414-1C33534CE00B}" destId="{7D623426-C025-4572-B0A0-F2F1876C3360}" srcOrd="1" destOrd="0" presId="urn:microsoft.com/office/officeart/2005/8/layout/hierarchy3"/>
    <dgm:cxn modelId="{8AD0F526-2A50-4F08-89D7-F522E21C8FCC}" type="presOf" srcId="{5AE03192-4AC4-4CE9-9EAA-B9184D031F8C}" destId="{20305AA5-9A98-46A9-9DE3-BC5D8BB276AC}" srcOrd="0" destOrd="0" presId="urn:microsoft.com/office/officeart/2005/8/layout/hierarchy3"/>
    <dgm:cxn modelId="{B78C342A-79B5-438D-A8A9-E89B5F466464}" type="presOf" srcId="{76E6965F-E9AF-4439-84AA-1B60FC250697}" destId="{2267A7C1-6D0A-48B4-8EEB-78F543B36998}" srcOrd="0" destOrd="0" presId="urn:microsoft.com/office/officeart/2005/8/layout/hierarchy3"/>
    <dgm:cxn modelId="{A6004A34-B4DF-4032-B87F-B02FC0127921}" type="presOf" srcId="{940ED17B-E611-41C8-AA25-196B298B4E1B}" destId="{F89D4534-0093-4D60-A02C-993EE047D921}" srcOrd="0" destOrd="0" presId="urn:microsoft.com/office/officeart/2005/8/layout/hierarchy3"/>
    <dgm:cxn modelId="{A669E536-FB56-4F32-95EF-5416EA658229}" type="presOf" srcId="{FB9F8260-7719-4C14-9765-434D9367453C}" destId="{83D83D7E-A59E-49EA-A34A-A2D48194CFE6}" srcOrd="0" destOrd="0" presId="urn:microsoft.com/office/officeart/2005/8/layout/hierarchy3"/>
    <dgm:cxn modelId="{D181A05E-5BF3-4337-B74E-1043110DF2A1}" type="presOf" srcId="{1DE9FDDB-0284-46FD-A1ED-4B662ED8A152}" destId="{6CC14B08-DB03-4123-AD2E-584F407B13FB}" srcOrd="0" destOrd="0" presId="urn:microsoft.com/office/officeart/2005/8/layout/hierarchy3"/>
    <dgm:cxn modelId="{D6FF6E5F-5B69-4A26-A970-04C2EB77E63E}" type="presOf" srcId="{D4BDACC5-C15E-4D51-8624-926BFD0EF13E}" destId="{7F14BFC4-F0B7-4945-81E3-2459CD151983}" srcOrd="0" destOrd="0" presId="urn:microsoft.com/office/officeart/2005/8/layout/hierarchy3"/>
    <dgm:cxn modelId="{A7355544-F0FD-442D-9896-BA860482F86F}" srcId="{5AE03192-4AC4-4CE9-9EAA-B9184D031F8C}" destId="{0853E3D6-3D9F-4852-B917-1D86D30D959D}" srcOrd="0" destOrd="0" parTransId="{24F4E7D7-EE59-4F9D-8079-EC691E37CFB1}" sibTransId="{EA453624-0DC1-4EC8-BE0F-E79ECEC383D0}"/>
    <dgm:cxn modelId="{45802165-0FDE-41A0-A09C-95EE077FF997}" srcId="{3DFB005B-2ECD-440A-96F0-18C52C0F5C6E}" destId="{D4BDACC5-C15E-4D51-8624-926BFD0EF13E}" srcOrd="6" destOrd="0" parTransId="{75621FD1-0EB9-41BD-B64F-641783221465}" sibTransId="{ABEF63C2-605A-4E8E-BDEA-CD0364FFD164}"/>
    <dgm:cxn modelId="{9D587467-8E89-4730-8446-E956DAB4256E}" srcId="{3DFB005B-2ECD-440A-96F0-18C52C0F5C6E}" destId="{19BC6E2B-40B6-46FB-B69D-BBE24C2D8F45}" srcOrd="4" destOrd="0" parTransId="{80CF0B34-71AC-4804-900B-7555E31CE795}" sibTransId="{EE27CB65-D37B-458B-8F8D-2DE2B0E616C4}"/>
    <dgm:cxn modelId="{355DCF67-A4FA-469F-8FE1-1631C52B338C}" type="presOf" srcId="{47B90497-3BF8-47D1-B2FD-203514632760}" destId="{5317500C-3125-4A37-B951-D29641504DE9}" srcOrd="0" destOrd="0" presId="urn:microsoft.com/office/officeart/2005/8/layout/hierarchy3"/>
    <dgm:cxn modelId="{B8017548-C614-40EA-9CD1-38654C5CB88D}" type="presOf" srcId="{3DFB005B-2ECD-440A-96F0-18C52C0F5C6E}" destId="{CCAECA0C-40E1-444E-B52A-8B0B88705EEB}" srcOrd="0" destOrd="0" presId="urn:microsoft.com/office/officeart/2005/8/layout/hierarchy3"/>
    <dgm:cxn modelId="{88673B49-E7F6-40CE-B819-F67706C1C05E}" type="presOf" srcId="{83E757A0-2551-4946-87A4-A2CC83F3F3D5}" destId="{F5EA1606-DB2F-4326-8A58-2B685080747B}" srcOrd="0" destOrd="0" presId="urn:microsoft.com/office/officeart/2005/8/layout/hierarchy3"/>
    <dgm:cxn modelId="{A960BB4F-4D7E-4C9D-8F83-9275A7E5D041}" type="presOf" srcId="{708121C3-22E9-4F4B-B160-C013452E8244}" destId="{ACDB0E1F-8D0B-43FE-94AA-E159B46FC514}" srcOrd="0" destOrd="0" presId="urn:microsoft.com/office/officeart/2005/8/layout/hierarchy3"/>
    <dgm:cxn modelId="{03EEC271-3C9D-4C3E-88AA-69FAE7FC378A}" type="presOf" srcId="{C0D7949C-CF15-4AD5-B935-B312C2596FB7}" destId="{BCB91A38-772D-4870-8294-DE0A2299B621}" srcOrd="0" destOrd="0" presId="urn:microsoft.com/office/officeart/2005/8/layout/hierarchy3"/>
    <dgm:cxn modelId="{C6A99672-CD20-4DDC-BE2A-F68CE2A5F237}" type="presOf" srcId="{24F4E7D7-EE59-4F9D-8079-EC691E37CFB1}" destId="{71091227-7FD4-4F02-B3ED-E25379566BE2}" srcOrd="0" destOrd="0" presId="urn:microsoft.com/office/officeart/2005/8/layout/hierarchy3"/>
    <dgm:cxn modelId="{A9389276-BBA4-408F-BEE1-ACA92EDAFB34}" type="presOf" srcId="{53699DFF-E9C1-45CC-93C5-76502C3DB971}" destId="{FB27066A-896F-4D68-AD40-50E293C56DE0}" srcOrd="0" destOrd="0" presId="urn:microsoft.com/office/officeart/2005/8/layout/hierarchy3"/>
    <dgm:cxn modelId="{42E7CA56-8EA7-47D0-A764-2B06340B8695}" type="presOf" srcId="{4F8792F1-19D3-4CB0-A33A-650F14BB237B}" destId="{667E41AB-DD02-41CA-92E2-9CB9A12AD589}" srcOrd="0" destOrd="0" presId="urn:microsoft.com/office/officeart/2005/8/layout/hierarchy3"/>
    <dgm:cxn modelId="{63167658-00EE-41C8-B93F-82A390776F36}" type="presOf" srcId="{72B2AE75-4A6C-4257-9FA8-FA29F58B5655}" destId="{0CD8CD8F-4F64-420A-9E98-7ED1268111E2}" srcOrd="1" destOrd="0" presId="urn:microsoft.com/office/officeart/2005/8/layout/hierarchy3"/>
    <dgm:cxn modelId="{27C6A959-2D8E-45ED-88A3-471506110040}" srcId="{3DFB005B-2ECD-440A-96F0-18C52C0F5C6E}" destId="{72B2AE75-4A6C-4257-9FA8-FA29F58B5655}" srcOrd="5" destOrd="0" parTransId="{68706F2C-BA79-49D9-8453-72EED51347E6}" sibTransId="{A755FAD2-D285-4CB8-A857-905736C39C6D}"/>
    <dgm:cxn modelId="{0A69467F-7BAA-4188-853F-5EB2B47FC16C}" srcId="{3DFB005B-2ECD-440A-96F0-18C52C0F5C6E}" destId="{AB42EA87-7477-4B81-B818-3C4B9CE6CC34}" srcOrd="2" destOrd="0" parTransId="{91A466A2-EBB5-44B2-9830-FA05F72C9F6E}" sibTransId="{3C4EBE95-AC53-46ED-86D5-2CE432DBE100}"/>
    <dgm:cxn modelId="{A4BBE788-54AB-42D2-80A7-32747FCCF83C}" type="presOf" srcId="{AB42EA87-7477-4B81-B818-3C4B9CE6CC34}" destId="{E39A7A3F-379B-441C-8B26-FC30036FADB9}" srcOrd="0" destOrd="0" presId="urn:microsoft.com/office/officeart/2005/8/layout/hierarchy3"/>
    <dgm:cxn modelId="{A994E189-1705-4D08-93C5-C486F9043177}" type="presOf" srcId="{19BC6E2B-40B6-46FB-B69D-BBE24C2D8F45}" destId="{94742338-25DF-4B6B-A4E7-52FF96EBA298}" srcOrd="1" destOrd="0" presId="urn:microsoft.com/office/officeart/2005/8/layout/hierarchy3"/>
    <dgm:cxn modelId="{8E86D88D-7BFB-468D-82F7-C2ADB8DE870C}" srcId="{3DFB005B-2ECD-440A-96F0-18C52C0F5C6E}" destId="{6C32BD0E-80F0-47CD-A414-1C33534CE00B}" srcOrd="1" destOrd="0" parTransId="{1682764E-B7DE-46D8-8C88-909C1A3D27D3}" sibTransId="{A48AC6B3-1D27-48D0-820E-5B395D96620B}"/>
    <dgm:cxn modelId="{72ACD592-1267-410F-AE77-73D15FADBFC4}" srcId="{D4BDACC5-C15E-4D51-8624-926BFD0EF13E}" destId="{83E757A0-2551-4946-87A4-A2CC83F3F3D5}" srcOrd="0" destOrd="0" parTransId="{1DE9FDDB-0284-46FD-A1ED-4B662ED8A152}" sibTransId="{137D4BB8-790C-46C1-9EB5-3078C05FAA99}"/>
    <dgm:cxn modelId="{FA1D3893-D9DA-43C3-B3B2-82278C7284CA}" type="presOf" srcId="{A825CAE1-D54E-4B0D-9171-4B31D1B28CBB}" destId="{D6B746B9-54FC-421C-B89D-0D4A799CF0C9}" srcOrd="0" destOrd="0" presId="urn:microsoft.com/office/officeart/2005/8/layout/hierarchy3"/>
    <dgm:cxn modelId="{988B4F9D-3693-4376-86F4-E49ED05B3060}" type="presOf" srcId="{AB42EA87-7477-4B81-B818-3C4B9CE6CC34}" destId="{89250494-3715-4DA2-9C22-B2F44243774F}" srcOrd="1" destOrd="0" presId="urn:microsoft.com/office/officeart/2005/8/layout/hierarchy3"/>
    <dgm:cxn modelId="{5D57B89D-D402-4925-8E56-C9423173B0B0}" type="presOf" srcId="{647009ED-09F6-4E7E-A444-E492C6081BFD}" destId="{891A1A38-6304-414E-8DC2-6D12C2CBE841}" srcOrd="0" destOrd="0" presId="urn:microsoft.com/office/officeart/2005/8/layout/hierarchy3"/>
    <dgm:cxn modelId="{0435C0A8-FA05-4F0C-8ACC-FC7ED010FBF7}" type="presOf" srcId="{0853E3D6-3D9F-4852-B917-1D86D30D959D}" destId="{61CE8008-3849-4292-B129-B2065ED893BF}" srcOrd="0" destOrd="0" presId="urn:microsoft.com/office/officeart/2005/8/layout/hierarchy3"/>
    <dgm:cxn modelId="{276B19A9-8424-4CD3-959D-59EF796E8F33}" srcId="{3A3EF518-2303-4B61-A489-6D6E85E0EFB1}" destId="{53699DFF-E9C1-45CC-93C5-76502C3DB971}" srcOrd="0" destOrd="0" parTransId="{FB9F8260-7719-4C14-9765-434D9367453C}" sibTransId="{D7590B32-3B8A-4FA9-8049-0112F0010F4D}"/>
    <dgm:cxn modelId="{76C149AD-BA59-4A18-9819-A586D17A40D9}" type="presOf" srcId="{D4BDACC5-C15E-4D51-8624-926BFD0EF13E}" destId="{C3E1BFA2-CCE6-4EBC-87CC-221123FA274B}" srcOrd="1" destOrd="0" presId="urn:microsoft.com/office/officeart/2005/8/layout/hierarchy3"/>
    <dgm:cxn modelId="{123FEAB5-4716-4BDC-B627-730387179888}" srcId="{AB42EA87-7477-4B81-B818-3C4B9CE6CC34}" destId="{A825CAE1-D54E-4B0D-9171-4B31D1B28CBB}" srcOrd="0" destOrd="0" parTransId="{940ED17B-E611-41C8-AA25-196B298B4E1B}" sibTransId="{6E994108-4717-4D3B-8100-5AB731AC85C9}"/>
    <dgm:cxn modelId="{60898DBF-24B0-4EF8-ABD5-3CEE66C36BFB}" srcId="{6C32BD0E-80F0-47CD-A414-1C33534CE00B}" destId="{47B90497-3BF8-47D1-B2FD-203514632760}" srcOrd="0" destOrd="0" parTransId="{C0D7949C-CF15-4AD5-B935-B312C2596FB7}" sibTransId="{9C17866C-BA48-419C-B0E3-9EF1572BBC51}"/>
    <dgm:cxn modelId="{D4A4C8C1-ADE9-4A8D-8BD9-E3D971DFA6E0}" srcId="{3DFB005B-2ECD-440A-96F0-18C52C0F5C6E}" destId="{5AE03192-4AC4-4CE9-9EAA-B9184D031F8C}" srcOrd="3" destOrd="0" parTransId="{84579DF2-2E17-4542-9A15-396D732C1284}" sibTransId="{A4545E77-014C-4FDA-97A6-DF01D01CFAD2}"/>
    <dgm:cxn modelId="{36D6D4C2-6804-4E4D-9F13-ED3DB4F344F1}" type="presOf" srcId="{3A3EF518-2303-4B61-A489-6D6E85E0EFB1}" destId="{71858454-9D76-4952-9E52-AA0134E3FBB1}" srcOrd="0" destOrd="0" presId="urn:microsoft.com/office/officeart/2005/8/layout/hierarchy3"/>
    <dgm:cxn modelId="{79B516DC-259F-424D-BAA9-D1E9DD251928}" type="presOf" srcId="{5AE03192-4AC4-4CE9-9EAA-B9184D031F8C}" destId="{FC09CEF0-2DD1-4852-96CD-FDE85F488D22}" srcOrd="1" destOrd="0" presId="urn:microsoft.com/office/officeart/2005/8/layout/hierarchy3"/>
    <dgm:cxn modelId="{EED781DD-2607-40AE-BE3C-06CF4D39CB0F}" srcId="{72B2AE75-4A6C-4257-9FA8-FA29F58B5655}" destId="{4F8792F1-19D3-4CB0-A33A-650F14BB237B}" srcOrd="0" destOrd="0" parTransId="{647009ED-09F6-4E7E-A444-E492C6081BFD}" sibTransId="{58F76163-E790-4D99-96C9-C4524F35F7D4}"/>
    <dgm:cxn modelId="{76AB11E0-A152-428A-97AA-7E49D69107B0}" type="presOf" srcId="{6C32BD0E-80F0-47CD-A414-1C33534CE00B}" destId="{AE6BC04A-4CC7-4311-B9EC-40A6466EE9A3}" srcOrd="0" destOrd="0" presId="urn:microsoft.com/office/officeart/2005/8/layout/hierarchy3"/>
    <dgm:cxn modelId="{893CEAF5-ADFA-492C-8AFB-9460BB34AE39}" srcId="{19BC6E2B-40B6-46FB-B69D-BBE24C2D8F45}" destId="{76E6965F-E9AF-4439-84AA-1B60FC250697}" srcOrd="0" destOrd="0" parTransId="{708121C3-22E9-4F4B-B160-C013452E8244}" sibTransId="{602C7EA9-9105-4814-8977-3C0586173226}"/>
    <dgm:cxn modelId="{153565FE-8C93-44AC-B563-1FAEB97698FF}" type="presOf" srcId="{19BC6E2B-40B6-46FB-B69D-BBE24C2D8F45}" destId="{654F7864-608A-47F9-BD76-C41E4898AEF3}" srcOrd="0" destOrd="0" presId="urn:microsoft.com/office/officeart/2005/8/layout/hierarchy3"/>
    <dgm:cxn modelId="{BB371C06-F0F8-48F0-AB08-6AC8AE90D11F}" type="presParOf" srcId="{CCAECA0C-40E1-444E-B52A-8B0B88705EEB}" destId="{97DDD394-7536-4D8A-A53C-E3286CEF50CB}" srcOrd="0" destOrd="0" presId="urn:microsoft.com/office/officeart/2005/8/layout/hierarchy3"/>
    <dgm:cxn modelId="{FDCA056E-CDD1-4182-95C1-BA9F50DB8509}" type="presParOf" srcId="{97DDD394-7536-4D8A-A53C-E3286CEF50CB}" destId="{96E147A9-D8E9-41DF-AF45-2D67D79726AD}" srcOrd="0" destOrd="0" presId="urn:microsoft.com/office/officeart/2005/8/layout/hierarchy3"/>
    <dgm:cxn modelId="{9E0D43C2-B373-4AB5-BA4E-79C5063A68F9}" type="presParOf" srcId="{96E147A9-D8E9-41DF-AF45-2D67D79726AD}" destId="{71858454-9D76-4952-9E52-AA0134E3FBB1}" srcOrd="0" destOrd="0" presId="urn:microsoft.com/office/officeart/2005/8/layout/hierarchy3"/>
    <dgm:cxn modelId="{8029C9C9-3CB5-4057-B26A-C6673A388319}" type="presParOf" srcId="{96E147A9-D8E9-41DF-AF45-2D67D79726AD}" destId="{A887A85C-F649-4ED1-B2EB-B14CF5CE971A}" srcOrd="1" destOrd="0" presId="urn:microsoft.com/office/officeart/2005/8/layout/hierarchy3"/>
    <dgm:cxn modelId="{98A965FC-4F95-4153-AD8D-7EAB3BACD725}" type="presParOf" srcId="{97DDD394-7536-4D8A-A53C-E3286CEF50CB}" destId="{D04127A7-5200-4541-8204-2412A01FD3D6}" srcOrd="1" destOrd="0" presId="urn:microsoft.com/office/officeart/2005/8/layout/hierarchy3"/>
    <dgm:cxn modelId="{FE213335-4EF5-4A66-8CDE-EE180F83FCF9}" type="presParOf" srcId="{D04127A7-5200-4541-8204-2412A01FD3D6}" destId="{83D83D7E-A59E-49EA-A34A-A2D48194CFE6}" srcOrd="0" destOrd="0" presId="urn:microsoft.com/office/officeart/2005/8/layout/hierarchy3"/>
    <dgm:cxn modelId="{00B026D2-20EA-42B9-8580-95AF1C5B4622}" type="presParOf" srcId="{D04127A7-5200-4541-8204-2412A01FD3D6}" destId="{FB27066A-896F-4D68-AD40-50E293C56DE0}" srcOrd="1" destOrd="0" presId="urn:microsoft.com/office/officeart/2005/8/layout/hierarchy3"/>
    <dgm:cxn modelId="{BEB64E63-0702-4F0D-93AF-0F9C398E9F66}" type="presParOf" srcId="{CCAECA0C-40E1-444E-B52A-8B0B88705EEB}" destId="{40CEBF04-EEAF-4D08-B0F6-E2C61C9A6312}" srcOrd="1" destOrd="0" presId="urn:microsoft.com/office/officeart/2005/8/layout/hierarchy3"/>
    <dgm:cxn modelId="{20A4A05F-44E8-4798-9FF0-C9621B618B82}" type="presParOf" srcId="{40CEBF04-EEAF-4D08-B0F6-E2C61C9A6312}" destId="{F89D1ED4-5821-447E-A1BA-A8B4A5F3822A}" srcOrd="0" destOrd="0" presId="urn:microsoft.com/office/officeart/2005/8/layout/hierarchy3"/>
    <dgm:cxn modelId="{1B094E00-3CD6-4B56-BFA3-9A67686D4752}" type="presParOf" srcId="{F89D1ED4-5821-447E-A1BA-A8B4A5F3822A}" destId="{AE6BC04A-4CC7-4311-B9EC-40A6466EE9A3}" srcOrd="0" destOrd="0" presId="urn:microsoft.com/office/officeart/2005/8/layout/hierarchy3"/>
    <dgm:cxn modelId="{21ADDE33-9B3D-498D-BA35-8FB1937131C2}" type="presParOf" srcId="{F89D1ED4-5821-447E-A1BA-A8B4A5F3822A}" destId="{7D623426-C025-4572-B0A0-F2F1876C3360}" srcOrd="1" destOrd="0" presId="urn:microsoft.com/office/officeart/2005/8/layout/hierarchy3"/>
    <dgm:cxn modelId="{EAF034C1-D87F-4737-90BF-977683CF5D95}" type="presParOf" srcId="{40CEBF04-EEAF-4D08-B0F6-E2C61C9A6312}" destId="{2363232A-5C1C-4C5F-B051-30D6D3854625}" srcOrd="1" destOrd="0" presId="urn:microsoft.com/office/officeart/2005/8/layout/hierarchy3"/>
    <dgm:cxn modelId="{38219F04-34BC-46AB-BCED-E83FDDCE1046}" type="presParOf" srcId="{2363232A-5C1C-4C5F-B051-30D6D3854625}" destId="{BCB91A38-772D-4870-8294-DE0A2299B621}" srcOrd="0" destOrd="0" presId="urn:microsoft.com/office/officeart/2005/8/layout/hierarchy3"/>
    <dgm:cxn modelId="{E66B5D6A-34B1-4F05-BB7E-239E741D3E37}" type="presParOf" srcId="{2363232A-5C1C-4C5F-B051-30D6D3854625}" destId="{5317500C-3125-4A37-B951-D29641504DE9}" srcOrd="1" destOrd="0" presId="urn:microsoft.com/office/officeart/2005/8/layout/hierarchy3"/>
    <dgm:cxn modelId="{5BDA2859-21D9-415F-B119-4425E77003B9}" type="presParOf" srcId="{CCAECA0C-40E1-444E-B52A-8B0B88705EEB}" destId="{651E91CF-BB23-4F44-80F6-05845593670C}" srcOrd="2" destOrd="0" presId="urn:microsoft.com/office/officeart/2005/8/layout/hierarchy3"/>
    <dgm:cxn modelId="{3DC943E0-9091-4C9B-8D15-B7E352640240}" type="presParOf" srcId="{651E91CF-BB23-4F44-80F6-05845593670C}" destId="{8CCE273D-B78D-42BC-A04A-E8489E75A90D}" srcOrd="0" destOrd="0" presId="urn:microsoft.com/office/officeart/2005/8/layout/hierarchy3"/>
    <dgm:cxn modelId="{9A73D455-3BE4-489B-90B8-CC3F0C43FCDC}" type="presParOf" srcId="{8CCE273D-B78D-42BC-A04A-E8489E75A90D}" destId="{E39A7A3F-379B-441C-8B26-FC30036FADB9}" srcOrd="0" destOrd="0" presId="urn:microsoft.com/office/officeart/2005/8/layout/hierarchy3"/>
    <dgm:cxn modelId="{4D9F7C3A-3CD1-449E-88FA-BAD31A669A7B}" type="presParOf" srcId="{8CCE273D-B78D-42BC-A04A-E8489E75A90D}" destId="{89250494-3715-4DA2-9C22-B2F44243774F}" srcOrd="1" destOrd="0" presId="urn:microsoft.com/office/officeart/2005/8/layout/hierarchy3"/>
    <dgm:cxn modelId="{26C7A8C6-9243-4A3A-A7D0-9473357F135B}" type="presParOf" srcId="{651E91CF-BB23-4F44-80F6-05845593670C}" destId="{42535CC5-64A0-4059-8291-792F97245F93}" srcOrd="1" destOrd="0" presId="urn:microsoft.com/office/officeart/2005/8/layout/hierarchy3"/>
    <dgm:cxn modelId="{AFB2C5CB-F341-4B4E-AC95-07AD3CE952F0}" type="presParOf" srcId="{42535CC5-64A0-4059-8291-792F97245F93}" destId="{F89D4534-0093-4D60-A02C-993EE047D921}" srcOrd="0" destOrd="0" presId="urn:microsoft.com/office/officeart/2005/8/layout/hierarchy3"/>
    <dgm:cxn modelId="{C28591FB-D4C3-4457-88F8-46EE296DDD89}" type="presParOf" srcId="{42535CC5-64A0-4059-8291-792F97245F93}" destId="{D6B746B9-54FC-421C-B89D-0D4A799CF0C9}" srcOrd="1" destOrd="0" presId="urn:microsoft.com/office/officeart/2005/8/layout/hierarchy3"/>
    <dgm:cxn modelId="{2D962AEA-9FB7-432A-9499-32FF4791AF6E}" type="presParOf" srcId="{CCAECA0C-40E1-444E-B52A-8B0B88705EEB}" destId="{C1D7FFF3-598D-49EC-B480-048491859DBE}" srcOrd="3" destOrd="0" presId="urn:microsoft.com/office/officeart/2005/8/layout/hierarchy3"/>
    <dgm:cxn modelId="{1BD502AA-5B39-4382-81AC-D9B356F8C970}" type="presParOf" srcId="{C1D7FFF3-598D-49EC-B480-048491859DBE}" destId="{199BC12E-285A-41F9-A2F3-E04BADC46788}" srcOrd="0" destOrd="0" presId="urn:microsoft.com/office/officeart/2005/8/layout/hierarchy3"/>
    <dgm:cxn modelId="{D65708BF-F50D-42FC-82F3-23647B47C6D0}" type="presParOf" srcId="{199BC12E-285A-41F9-A2F3-E04BADC46788}" destId="{20305AA5-9A98-46A9-9DE3-BC5D8BB276AC}" srcOrd="0" destOrd="0" presId="urn:microsoft.com/office/officeart/2005/8/layout/hierarchy3"/>
    <dgm:cxn modelId="{A0EC750C-78D0-44EA-ACC0-7D427D639FFD}" type="presParOf" srcId="{199BC12E-285A-41F9-A2F3-E04BADC46788}" destId="{FC09CEF0-2DD1-4852-96CD-FDE85F488D22}" srcOrd="1" destOrd="0" presId="urn:microsoft.com/office/officeart/2005/8/layout/hierarchy3"/>
    <dgm:cxn modelId="{9BBCD289-A54C-4AF3-82B0-3610E052840C}" type="presParOf" srcId="{C1D7FFF3-598D-49EC-B480-048491859DBE}" destId="{14526AC4-BFDE-4FF0-A4D6-6D517307687B}" srcOrd="1" destOrd="0" presId="urn:microsoft.com/office/officeart/2005/8/layout/hierarchy3"/>
    <dgm:cxn modelId="{8A6B55CC-0374-430A-B914-A6DC737E8BDA}" type="presParOf" srcId="{14526AC4-BFDE-4FF0-A4D6-6D517307687B}" destId="{71091227-7FD4-4F02-B3ED-E25379566BE2}" srcOrd="0" destOrd="0" presId="urn:microsoft.com/office/officeart/2005/8/layout/hierarchy3"/>
    <dgm:cxn modelId="{42F59B4D-E629-4C8C-B126-500A75DE9D61}" type="presParOf" srcId="{14526AC4-BFDE-4FF0-A4D6-6D517307687B}" destId="{61CE8008-3849-4292-B129-B2065ED893BF}" srcOrd="1" destOrd="0" presId="urn:microsoft.com/office/officeart/2005/8/layout/hierarchy3"/>
    <dgm:cxn modelId="{F95613FB-1796-42FA-91FA-9DA93DB89A6B}" type="presParOf" srcId="{CCAECA0C-40E1-444E-B52A-8B0B88705EEB}" destId="{0E528579-7301-44B1-8E57-4F660928AB5C}" srcOrd="4" destOrd="0" presId="urn:microsoft.com/office/officeart/2005/8/layout/hierarchy3"/>
    <dgm:cxn modelId="{20858C6C-DD2C-4BDF-94CE-44C20C089A1A}" type="presParOf" srcId="{0E528579-7301-44B1-8E57-4F660928AB5C}" destId="{04B22728-0333-4E88-B072-FA3E980AE826}" srcOrd="0" destOrd="0" presId="urn:microsoft.com/office/officeart/2005/8/layout/hierarchy3"/>
    <dgm:cxn modelId="{10BFD51E-9FDF-4AC7-90D6-AC72EC26281A}" type="presParOf" srcId="{04B22728-0333-4E88-B072-FA3E980AE826}" destId="{654F7864-608A-47F9-BD76-C41E4898AEF3}" srcOrd="0" destOrd="0" presId="urn:microsoft.com/office/officeart/2005/8/layout/hierarchy3"/>
    <dgm:cxn modelId="{989A5193-0E96-4AB4-A5B3-7CC6F4199D53}" type="presParOf" srcId="{04B22728-0333-4E88-B072-FA3E980AE826}" destId="{94742338-25DF-4B6B-A4E7-52FF96EBA298}" srcOrd="1" destOrd="0" presId="urn:microsoft.com/office/officeart/2005/8/layout/hierarchy3"/>
    <dgm:cxn modelId="{89966223-1D4E-4B0F-ACFA-85725405FD55}" type="presParOf" srcId="{0E528579-7301-44B1-8E57-4F660928AB5C}" destId="{45BDA109-96FA-4E5A-962F-B3B2EFE28870}" srcOrd="1" destOrd="0" presId="urn:microsoft.com/office/officeart/2005/8/layout/hierarchy3"/>
    <dgm:cxn modelId="{B25A8F02-0A54-449A-9D41-A4FB217A0922}" type="presParOf" srcId="{45BDA109-96FA-4E5A-962F-B3B2EFE28870}" destId="{ACDB0E1F-8D0B-43FE-94AA-E159B46FC514}" srcOrd="0" destOrd="0" presId="urn:microsoft.com/office/officeart/2005/8/layout/hierarchy3"/>
    <dgm:cxn modelId="{EE47F6C7-8412-4B1C-950B-46404534CD37}" type="presParOf" srcId="{45BDA109-96FA-4E5A-962F-B3B2EFE28870}" destId="{2267A7C1-6D0A-48B4-8EEB-78F543B36998}" srcOrd="1" destOrd="0" presId="urn:microsoft.com/office/officeart/2005/8/layout/hierarchy3"/>
    <dgm:cxn modelId="{D3C18A05-593F-4C75-8C53-A658B0A8515D}" type="presParOf" srcId="{CCAECA0C-40E1-444E-B52A-8B0B88705EEB}" destId="{087E8079-7859-4DDD-8E83-D05D9E724E4A}" srcOrd="5" destOrd="0" presId="urn:microsoft.com/office/officeart/2005/8/layout/hierarchy3"/>
    <dgm:cxn modelId="{9D0DC093-AC00-4843-BCE1-3F62419300C2}" type="presParOf" srcId="{087E8079-7859-4DDD-8E83-D05D9E724E4A}" destId="{3CC7B57D-E41A-4959-95BF-4F6BCF2FE15A}" srcOrd="0" destOrd="0" presId="urn:microsoft.com/office/officeart/2005/8/layout/hierarchy3"/>
    <dgm:cxn modelId="{2EAA37A9-BA09-4843-9DBF-2D494F4CD823}" type="presParOf" srcId="{3CC7B57D-E41A-4959-95BF-4F6BCF2FE15A}" destId="{76AA41C6-287E-4EA4-94AF-1ED761D534F5}" srcOrd="0" destOrd="0" presId="urn:microsoft.com/office/officeart/2005/8/layout/hierarchy3"/>
    <dgm:cxn modelId="{D4FEB319-C373-40AE-ABE7-CFE5CAE80070}" type="presParOf" srcId="{3CC7B57D-E41A-4959-95BF-4F6BCF2FE15A}" destId="{0CD8CD8F-4F64-420A-9E98-7ED1268111E2}" srcOrd="1" destOrd="0" presId="urn:microsoft.com/office/officeart/2005/8/layout/hierarchy3"/>
    <dgm:cxn modelId="{1465D483-0609-4B62-8F10-7B90E2E8AB94}" type="presParOf" srcId="{087E8079-7859-4DDD-8E83-D05D9E724E4A}" destId="{E8DFD829-C243-40A1-A898-9A0D51837512}" srcOrd="1" destOrd="0" presId="urn:microsoft.com/office/officeart/2005/8/layout/hierarchy3"/>
    <dgm:cxn modelId="{27066D1E-4AAB-408F-BD01-92B0D268F939}" type="presParOf" srcId="{E8DFD829-C243-40A1-A898-9A0D51837512}" destId="{891A1A38-6304-414E-8DC2-6D12C2CBE841}" srcOrd="0" destOrd="0" presId="urn:microsoft.com/office/officeart/2005/8/layout/hierarchy3"/>
    <dgm:cxn modelId="{BD0AA339-A179-43A9-8362-BF5DFF3B95BB}" type="presParOf" srcId="{E8DFD829-C243-40A1-A898-9A0D51837512}" destId="{667E41AB-DD02-41CA-92E2-9CB9A12AD589}" srcOrd="1" destOrd="0" presId="urn:microsoft.com/office/officeart/2005/8/layout/hierarchy3"/>
    <dgm:cxn modelId="{FF58F93B-7526-4845-9EB1-92291F39B84F}" type="presParOf" srcId="{CCAECA0C-40E1-444E-B52A-8B0B88705EEB}" destId="{8BACEED7-2378-4C9A-B84F-CA572DE367CF}" srcOrd="6" destOrd="0" presId="urn:microsoft.com/office/officeart/2005/8/layout/hierarchy3"/>
    <dgm:cxn modelId="{4D3BE35E-BE67-42CE-8651-82F4DDC2317A}" type="presParOf" srcId="{8BACEED7-2378-4C9A-B84F-CA572DE367CF}" destId="{93A78BC5-F2E9-4E2D-A157-446304D01891}" srcOrd="0" destOrd="0" presId="urn:microsoft.com/office/officeart/2005/8/layout/hierarchy3"/>
    <dgm:cxn modelId="{6B1C829D-10DC-41CF-9487-634F64F74CC4}" type="presParOf" srcId="{93A78BC5-F2E9-4E2D-A157-446304D01891}" destId="{7F14BFC4-F0B7-4945-81E3-2459CD151983}" srcOrd="0" destOrd="0" presId="urn:microsoft.com/office/officeart/2005/8/layout/hierarchy3"/>
    <dgm:cxn modelId="{4D7957C0-2826-44AD-9E76-DF037724A76F}" type="presParOf" srcId="{93A78BC5-F2E9-4E2D-A157-446304D01891}" destId="{C3E1BFA2-CCE6-4EBC-87CC-221123FA274B}" srcOrd="1" destOrd="0" presId="urn:microsoft.com/office/officeart/2005/8/layout/hierarchy3"/>
    <dgm:cxn modelId="{A5431E1A-D4ED-4D01-B508-807EB7713EE0}" type="presParOf" srcId="{8BACEED7-2378-4C9A-B84F-CA572DE367CF}" destId="{D37C4159-5035-445C-AA35-77E8CEDAC8AE}" srcOrd="1" destOrd="0" presId="urn:microsoft.com/office/officeart/2005/8/layout/hierarchy3"/>
    <dgm:cxn modelId="{3C38224C-BBEA-4549-A847-996007CE954F}" type="presParOf" srcId="{D37C4159-5035-445C-AA35-77E8CEDAC8AE}" destId="{6CC14B08-DB03-4123-AD2E-584F407B13FB}" srcOrd="0" destOrd="0" presId="urn:microsoft.com/office/officeart/2005/8/layout/hierarchy3"/>
    <dgm:cxn modelId="{05BEAE30-7F50-4E48-838F-E3ED5072F412}" type="presParOf" srcId="{D37C4159-5035-445C-AA35-77E8CEDAC8AE}" destId="{F5EA1606-DB2F-4326-8A58-2B685080747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FAD420-14E2-4315-9F2B-73AE0F7AB52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E55415-51B3-4A0F-A332-7B02DF809566}">
      <dgm:prSet phldrT="[Текст]"/>
      <dgm:spPr/>
      <dgm:t>
        <a:bodyPr/>
        <a:lstStyle/>
        <a:p>
          <a:r>
            <a:rPr lang="uk-UA" dirty="0"/>
            <a:t>Доступний для всіх</a:t>
          </a:r>
          <a:r>
            <a:rPr lang="uk-UA" baseline="0" dirty="0"/>
            <a:t> користувачів Інтернету для перегляду та завантаження</a:t>
          </a:r>
          <a:endParaRPr lang="ru-RU" dirty="0"/>
        </a:p>
      </dgm:t>
    </dgm:pt>
    <dgm:pt modelId="{F5960A5A-C1C2-4173-88C7-0A801BC03047}" type="parTrans" cxnId="{020613BB-C7CB-46AB-8927-4BCC3702A296}">
      <dgm:prSet/>
      <dgm:spPr/>
      <dgm:t>
        <a:bodyPr/>
        <a:lstStyle/>
        <a:p>
          <a:endParaRPr lang="ru-RU"/>
        </a:p>
      </dgm:t>
    </dgm:pt>
    <dgm:pt modelId="{48C05D86-CB0E-4CA5-AF75-A16F73A00BFC}" type="sibTrans" cxnId="{020613BB-C7CB-46AB-8927-4BCC3702A296}">
      <dgm:prSet/>
      <dgm:spPr/>
      <dgm:t>
        <a:bodyPr/>
        <a:lstStyle/>
        <a:p>
          <a:endParaRPr lang="ru-RU"/>
        </a:p>
      </dgm:t>
    </dgm:pt>
    <dgm:pt modelId="{8C72B8F0-BD43-45D4-A439-1966444868C7}">
      <dgm:prSet phldrT="[Текст]" phldr="1"/>
      <dgm:spPr/>
      <dgm:t>
        <a:bodyPr/>
        <a:lstStyle/>
        <a:p>
          <a:endParaRPr lang="ru-RU"/>
        </a:p>
      </dgm:t>
    </dgm:pt>
    <dgm:pt modelId="{1DE8656C-FC6C-4A62-BA71-D9EE04160122}" type="parTrans" cxnId="{49022753-5618-4C97-A11D-8EC9728951F3}">
      <dgm:prSet/>
      <dgm:spPr/>
      <dgm:t>
        <a:bodyPr/>
        <a:lstStyle/>
        <a:p>
          <a:endParaRPr lang="ru-RU"/>
        </a:p>
      </dgm:t>
    </dgm:pt>
    <dgm:pt modelId="{0424A4E4-721E-4E93-BC1D-356B608693DF}" type="sibTrans" cxnId="{49022753-5618-4C97-A11D-8EC9728951F3}">
      <dgm:prSet/>
      <dgm:spPr/>
      <dgm:t>
        <a:bodyPr/>
        <a:lstStyle/>
        <a:p>
          <a:endParaRPr lang="ru-RU"/>
        </a:p>
      </dgm:t>
    </dgm:pt>
    <dgm:pt modelId="{4DA7561F-12DC-4298-9944-766D777AC169}" type="pres">
      <dgm:prSet presAssocID="{71FAD420-14E2-4315-9F2B-73AE0F7AB52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80786A8-B511-4FCC-A7B6-616CE235656C}" type="pres">
      <dgm:prSet presAssocID="{F6E55415-51B3-4A0F-A332-7B02DF809566}" presName="root" presStyleCnt="0"/>
      <dgm:spPr/>
    </dgm:pt>
    <dgm:pt modelId="{A7DAD51B-A5C6-4C78-82C9-C895BAF11A47}" type="pres">
      <dgm:prSet presAssocID="{F6E55415-51B3-4A0F-A332-7B02DF809566}" presName="rootComposite" presStyleCnt="0"/>
      <dgm:spPr/>
    </dgm:pt>
    <dgm:pt modelId="{ADB6A62A-F107-415D-A758-00556D0C0036}" type="pres">
      <dgm:prSet presAssocID="{F6E55415-51B3-4A0F-A332-7B02DF809566}" presName="rootText" presStyleLbl="node1" presStyleIdx="0" presStyleCnt="1"/>
      <dgm:spPr/>
    </dgm:pt>
    <dgm:pt modelId="{CC1709A8-89E6-4132-B0E7-9118B64C49F6}" type="pres">
      <dgm:prSet presAssocID="{F6E55415-51B3-4A0F-A332-7B02DF809566}" presName="rootConnector" presStyleLbl="node1" presStyleIdx="0" presStyleCnt="1"/>
      <dgm:spPr/>
    </dgm:pt>
    <dgm:pt modelId="{0D4A1F19-1D8D-49C6-978E-B597FC07DB18}" type="pres">
      <dgm:prSet presAssocID="{F6E55415-51B3-4A0F-A332-7B02DF809566}" presName="childShape" presStyleCnt="0"/>
      <dgm:spPr/>
    </dgm:pt>
    <dgm:pt modelId="{4AED1D03-E816-48EC-A898-EA2E2C65C714}" type="pres">
      <dgm:prSet presAssocID="{1DE8656C-FC6C-4A62-BA71-D9EE04160122}" presName="Name13" presStyleLbl="parChTrans1D2" presStyleIdx="0" presStyleCnt="1"/>
      <dgm:spPr/>
    </dgm:pt>
    <dgm:pt modelId="{E8D9E98F-5C3E-48FE-B9C4-40E9726DC28C}" type="pres">
      <dgm:prSet presAssocID="{8C72B8F0-BD43-45D4-A439-1966444868C7}" presName="childText" presStyleLbl="bgAcc1" presStyleIdx="0" presStyleCnt="1">
        <dgm:presLayoutVars>
          <dgm:bulletEnabled val="1"/>
        </dgm:presLayoutVars>
      </dgm:prSet>
      <dgm:spPr/>
    </dgm:pt>
  </dgm:ptLst>
  <dgm:cxnLst>
    <dgm:cxn modelId="{C8DE1B2C-DA95-4C5E-BA62-82D5F8C0DEA6}" type="presOf" srcId="{F6E55415-51B3-4A0F-A332-7B02DF809566}" destId="{CC1709A8-89E6-4132-B0E7-9118B64C49F6}" srcOrd="1" destOrd="0" presId="urn:microsoft.com/office/officeart/2005/8/layout/hierarchy3"/>
    <dgm:cxn modelId="{5731AD32-9A4D-4DF5-8539-83A324968628}" type="presOf" srcId="{71FAD420-14E2-4315-9F2B-73AE0F7AB526}" destId="{4DA7561F-12DC-4298-9944-766D777AC169}" srcOrd="0" destOrd="0" presId="urn:microsoft.com/office/officeart/2005/8/layout/hierarchy3"/>
    <dgm:cxn modelId="{06591271-2FBE-4827-B50D-5894E5352057}" type="presOf" srcId="{8C72B8F0-BD43-45D4-A439-1966444868C7}" destId="{E8D9E98F-5C3E-48FE-B9C4-40E9726DC28C}" srcOrd="0" destOrd="0" presId="urn:microsoft.com/office/officeart/2005/8/layout/hierarchy3"/>
    <dgm:cxn modelId="{49022753-5618-4C97-A11D-8EC9728951F3}" srcId="{F6E55415-51B3-4A0F-A332-7B02DF809566}" destId="{8C72B8F0-BD43-45D4-A439-1966444868C7}" srcOrd="0" destOrd="0" parTransId="{1DE8656C-FC6C-4A62-BA71-D9EE04160122}" sibTransId="{0424A4E4-721E-4E93-BC1D-356B608693DF}"/>
    <dgm:cxn modelId="{020613BB-C7CB-46AB-8927-4BCC3702A296}" srcId="{71FAD420-14E2-4315-9F2B-73AE0F7AB526}" destId="{F6E55415-51B3-4A0F-A332-7B02DF809566}" srcOrd="0" destOrd="0" parTransId="{F5960A5A-C1C2-4173-88C7-0A801BC03047}" sibTransId="{48C05D86-CB0E-4CA5-AF75-A16F73A00BFC}"/>
    <dgm:cxn modelId="{A237DEF9-7876-4474-B2CA-B740895CAEE0}" type="presOf" srcId="{F6E55415-51B3-4A0F-A332-7B02DF809566}" destId="{ADB6A62A-F107-415D-A758-00556D0C0036}" srcOrd="0" destOrd="0" presId="urn:microsoft.com/office/officeart/2005/8/layout/hierarchy3"/>
    <dgm:cxn modelId="{423C1FFD-52DF-4607-8163-1566067B1E5F}" type="presOf" srcId="{1DE8656C-FC6C-4A62-BA71-D9EE04160122}" destId="{4AED1D03-E816-48EC-A898-EA2E2C65C714}" srcOrd="0" destOrd="0" presId="urn:microsoft.com/office/officeart/2005/8/layout/hierarchy3"/>
    <dgm:cxn modelId="{BB090735-C1CF-4FDD-955A-82DBF09B0FBA}" type="presParOf" srcId="{4DA7561F-12DC-4298-9944-766D777AC169}" destId="{180786A8-B511-4FCC-A7B6-616CE235656C}" srcOrd="0" destOrd="0" presId="urn:microsoft.com/office/officeart/2005/8/layout/hierarchy3"/>
    <dgm:cxn modelId="{0C015E2D-1DA4-41CC-87E3-989B55D1E9B4}" type="presParOf" srcId="{180786A8-B511-4FCC-A7B6-616CE235656C}" destId="{A7DAD51B-A5C6-4C78-82C9-C895BAF11A47}" srcOrd="0" destOrd="0" presId="urn:microsoft.com/office/officeart/2005/8/layout/hierarchy3"/>
    <dgm:cxn modelId="{FFCF7248-5310-483B-B525-4B87E0C960AE}" type="presParOf" srcId="{A7DAD51B-A5C6-4C78-82C9-C895BAF11A47}" destId="{ADB6A62A-F107-415D-A758-00556D0C0036}" srcOrd="0" destOrd="0" presId="urn:microsoft.com/office/officeart/2005/8/layout/hierarchy3"/>
    <dgm:cxn modelId="{E607EE06-EA93-40C2-992A-6925A5392B02}" type="presParOf" srcId="{A7DAD51B-A5C6-4C78-82C9-C895BAF11A47}" destId="{CC1709A8-89E6-4132-B0E7-9118B64C49F6}" srcOrd="1" destOrd="0" presId="urn:microsoft.com/office/officeart/2005/8/layout/hierarchy3"/>
    <dgm:cxn modelId="{0A51C392-60C3-47AA-9BE2-59DF18646A46}" type="presParOf" srcId="{180786A8-B511-4FCC-A7B6-616CE235656C}" destId="{0D4A1F19-1D8D-49C6-978E-B597FC07DB18}" srcOrd="1" destOrd="0" presId="urn:microsoft.com/office/officeart/2005/8/layout/hierarchy3"/>
    <dgm:cxn modelId="{3D209DCA-3F61-4A37-A9E6-AE329E9A7C0D}" type="presParOf" srcId="{0D4A1F19-1D8D-49C6-978E-B597FC07DB18}" destId="{4AED1D03-E816-48EC-A898-EA2E2C65C714}" srcOrd="0" destOrd="0" presId="urn:microsoft.com/office/officeart/2005/8/layout/hierarchy3"/>
    <dgm:cxn modelId="{7115C7CA-EF1B-4A92-A7A2-0E1761EA980E}" type="presParOf" srcId="{0D4A1F19-1D8D-49C6-978E-B597FC07DB18}" destId="{E8D9E98F-5C3E-48FE-B9C4-40E9726DC28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3A8FF3-9494-4216-B313-9BD17D1A9C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7FAB5F-ABA5-4F58-8044-5E28F020DD9E}">
      <dgm:prSet phldrT="[Текст]"/>
      <dgm:spPr/>
      <dgm:t>
        <a:bodyPr/>
        <a:lstStyle/>
        <a:p>
          <a:r>
            <a:rPr lang="uk-UA" dirty="0"/>
            <a:t>Лише для авторизованих користувачів бібліотеки</a:t>
          </a:r>
          <a:r>
            <a:rPr lang="uk-UA" baseline="0" dirty="0"/>
            <a:t> Університету</a:t>
          </a:r>
          <a:endParaRPr lang="ru-RU" dirty="0"/>
        </a:p>
      </dgm:t>
    </dgm:pt>
    <dgm:pt modelId="{75A99B46-A8D4-4531-8566-05A8E1B05D19}" type="parTrans" cxnId="{B5F034F7-90B0-4E97-A30B-FB9A0B47AFC2}">
      <dgm:prSet/>
      <dgm:spPr/>
      <dgm:t>
        <a:bodyPr/>
        <a:lstStyle/>
        <a:p>
          <a:endParaRPr lang="ru-RU"/>
        </a:p>
      </dgm:t>
    </dgm:pt>
    <dgm:pt modelId="{04BCF6FD-C2E4-45A0-A15D-07427BEE1896}" type="sibTrans" cxnId="{B5F034F7-90B0-4E97-A30B-FB9A0B47AFC2}">
      <dgm:prSet/>
      <dgm:spPr/>
      <dgm:t>
        <a:bodyPr/>
        <a:lstStyle/>
        <a:p>
          <a:endParaRPr lang="ru-RU"/>
        </a:p>
      </dgm:t>
    </dgm:pt>
    <dgm:pt modelId="{F0AA6827-EE09-4DEA-8098-145466891029}">
      <dgm:prSet phldrT="[Текст]" phldr="1"/>
      <dgm:spPr/>
      <dgm:t>
        <a:bodyPr/>
        <a:lstStyle/>
        <a:p>
          <a:endParaRPr lang="ru-RU"/>
        </a:p>
      </dgm:t>
    </dgm:pt>
    <dgm:pt modelId="{300169C8-DDB0-4A50-A3CB-000717C3488F}" type="parTrans" cxnId="{19AFC0B5-529A-415D-B53D-CA3CF2EFDD69}">
      <dgm:prSet/>
      <dgm:spPr/>
      <dgm:t>
        <a:bodyPr/>
        <a:lstStyle/>
        <a:p>
          <a:endParaRPr lang="ru-RU"/>
        </a:p>
      </dgm:t>
    </dgm:pt>
    <dgm:pt modelId="{33B04EED-A321-4700-8771-F771ADD4DC90}" type="sibTrans" cxnId="{19AFC0B5-529A-415D-B53D-CA3CF2EFDD69}">
      <dgm:prSet/>
      <dgm:spPr/>
      <dgm:t>
        <a:bodyPr/>
        <a:lstStyle/>
        <a:p>
          <a:endParaRPr lang="ru-RU"/>
        </a:p>
      </dgm:t>
    </dgm:pt>
    <dgm:pt modelId="{B171515F-3F79-47A2-98BF-594818FA0141}" type="pres">
      <dgm:prSet presAssocID="{303A8FF3-9494-4216-B313-9BD17D1A9C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E23E248-AC15-4647-BEC4-8D29DE9133C8}" type="pres">
      <dgm:prSet presAssocID="{387FAB5F-ABA5-4F58-8044-5E28F020DD9E}" presName="root" presStyleCnt="0"/>
      <dgm:spPr/>
    </dgm:pt>
    <dgm:pt modelId="{B3EABA06-038E-4DFA-BA89-3B272B4C70D3}" type="pres">
      <dgm:prSet presAssocID="{387FAB5F-ABA5-4F58-8044-5E28F020DD9E}" presName="rootComposite" presStyleCnt="0"/>
      <dgm:spPr/>
    </dgm:pt>
    <dgm:pt modelId="{8A53C165-27B1-482B-A9CE-4BD68DB84A08}" type="pres">
      <dgm:prSet presAssocID="{387FAB5F-ABA5-4F58-8044-5E28F020DD9E}" presName="rootText" presStyleLbl="node1" presStyleIdx="0" presStyleCnt="1"/>
      <dgm:spPr/>
    </dgm:pt>
    <dgm:pt modelId="{58A13C88-600D-4BA4-A425-8F0BE5BE4983}" type="pres">
      <dgm:prSet presAssocID="{387FAB5F-ABA5-4F58-8044-5E28F020DD9E}" presName="rootConnector" presStyleLbl="node1" presStyleIdx="0" presStyleCnt="1"/>
      <dgm:spPr/>
    </dgm:pt>
    <dgm:pt modelId="{934FFA85-E545-4CF8-A38B-42F888898D7F}" type="pres">
      <dgm:prSet presAssocID="{387FAB5F-ABA5-4F58-8044-5E28F020DD9E}" presName="childShape" presStyleCnt="0"/>
      <dgm:spPr/>
    </dgm:pt>
    <dgm:pt modelId="{9048938C-613A-4FDE-8C36-A18488759E80}" type="pres">
      <dgm:prSet presAssocID="{300169C8-DDB0-4A50-A3CB-000717C3488F}" presName="Name13" presStyleLbl="parChTrans1D2" presStyleIdx="0" presStyleCnt="1"/>
      <dgm:spPr/>
    </dgm:pt>
    <dgm:pt modelId="{DAD94CC9-A1C6-4682-8350-C6D611EDEF47}" type="pres">
      <dgm:prSet presAssocID="{F0AA6827-EE09-4DEA-8098-145466891029}" presName="childText" presStyleLbl="bgAcc1" presStyleIdx="0" presStyleCnt="1">
        <dgm:presLayoutVars>
          <dgm:bulletEnabled val="1"/>
        </dgm:presLayoutVars>
      </dgm:prSet>
      <dgm:spPr/>
    </dgm:pt>
  </dgm:ptLst>
  <dgm:cxnLst>
    <dgm:cxn modelId="{5DD42C05-0934-4818-A9C0-637E6D13C0F9}" type="presOf" srcId="{F0AA6827-EE09-4DEA-8098-145466891029}" destId="{DAD94CC9-A1C6-4682-8350-C6D611EDEF47}" srcOrd="0" destOrd="0" presId="urn:microsoft.com/office/officeart/2005/8/layout/hierarchy3"/>
    <dgm:cxn modelId="{F83D909A-B229-496F-A98E-B41F7D39CC9D}" type="presOf" srcId="{387FAB5F-ABA5-4F58-8044-5E28F020DD9E}" destId="{58A13C88-600D-4BA4-A425-8F0BE5BE4983}" srcOrd="1" destOrd="0" presId="urn:microsoft.com/office/officeart/2005/8/layout/hierarchy3"/>
    <dgm:cxn modelId="{19AFC0B5-529A-415D-B53D-CA3CF2EFDD69}" srcId="{387FAB5F-ABA5-4F58-8044-5E28F020DD9E}" destId="{F0AA6827-EE09-4DEA-8098-145466891029}" srcOrd="0" destOrd="0" parTransId="{300169C8-DDB0-4A50-A3CB-000717C3488F}" sibTransId="{33B04EED-A321-4700-8771-F771ADD4DC90}"/>
    <dgm:cxn modelId="{F6C286D8-5D49-4355-B493-C72F43BB252B}" type="presOf" srcId="{300169C8-DDB0-4A50-A3CB-000717C3488F}" destId="{9048938C-613A-4FDE-8C36-A18488759E80}" srcOrd="0" destOrd="0" presId="urn:microsoft.com/office/officeart/2005/8/layout/hierarchy3"/>
    <dgm:cxn modelId="{0775A2E8-6B2A-42EA-898B-7C1262888E89}" type="presOf" srcId="{387FAB5F-ABA5-4F58-8044-5E28F020DD9E}" destId="{8A53C165-27B1-482B-A9CE-4BD68DB84A08}" srcOrd="0" destOrd="0" presId="urn:microsoft.com/office/officeart/2005/8/layout/hierarchy3"/>
    <dgm:cxn modelId="{B5F034F7-90B0-4E97-A30B-FB9A0B47AFC2}" srcId="{303A8FF3-9494-4216-B313-9BD17D1A9C25}" destId="{387FAB5F-ABA5-4F58-8044-5E28F020DD9E}" srcOrd="0" destOrd="0" parTransId="{75A99B46-A8D4-4531-8566-05A8E1B05D19}" sibTransId="{04BCF6FD-C2E4-45A0-A15D-07427BEE1896}"/>
    <dgm:cxn modelId="{F37748FB-15BD-4E5A-9269-E4688FAA3195}" type="presOf" srcId="{303A8FF3-9494-4216-B313-9BD17D1A9C25}" destId="{B171515F-3F79-47A2-98BF-594818FA0141}" srcOrd="0" destOrd="0" presId="urn:microsoft.com/office/officeart/2005/8/layout/hierarchy3"/>
    <dgm:cxn modelId="{2A2BCAD4-A740-46BD-834E-A07006C41C27}" type="presParOf" srcId="{B171515F-3F79-47A2-98BF-594818FA0141}" destId="{0E23E248-AC15-4647-BEC4-8D29DE9133C8}" srcOrd="0" destOrd="0" presId="urn:microsoft.com/office/officeart/2005/8/layout/hierarchy3"/>
    <dgm:cxn modelId="{D83DA69A-3EBA-416B-864D-1D5914874ACA}" type="presParOf" srcId="{0E23E248-AC15-4647-BEC4-8D29DE9133C8}" destId="{B3EABA06-038E-4DFA-BA89-3B272B4C70D3}" srcOrd="0" destOrd="0" presId="urn:microsoft.com/office/officeart/2005/8/layout/hierarchy3"/>
    <dgm:cxn modelId="{D080A0A8-084D-4A2C-AE95-B44575619987}" type="presParOf" srcId="{B3EABA06-038E-4DFA-BA89-3B272B4C70D3}" destId="{8A53C165-27B1-482B-A9CE-4BD68DB84A08}" srcOrd="0" destOrd="0" presId="urn:microsoft.com/office/officeart/2005/8/layout/hierarchy3"/>
    <dgm:cxn modelId="{35AE8344-7EFE-4C12-B929-E0F3EE910F11}" type="presParOf" srcId="{B3EABA06-038E-4DFA-BA89-3B272B4C70D3}" destId="{58A13C88-600D-4BA4-A425-8F0BE5BE4983}" srcOrd="1" destOrd="0" presId="urn:microsoft.com/office/officeart/2005/8/layout/hierarchy3"/>
    <dgm:cxn modelId="{C2B817A2-61CB-4274-9C3D-2ACC6FAF3030}" type="presParOf" srcId="{0E23E248-AC15-4647-BEC4-8D29DE9133C8}" destId="{934FFA85-E545-4CF8-A38B-42F888898D7F}" srcOrd="1" destOrd="0" presId="urn:microsoft.com/office/officeart/2005/8/layout/hierarchy3"/>
    <dgm:cxn modelId="{2065C6C0-0902-4463-89A1-78B3CF57EC09}" type="presParOf" srcId="{934FFA85-E545-4CF8-A38B-42F888898D7F}" destId="{9048938C-613A-4FDE-8C36-A18488759E80}" srcOrd="0" destOrd="0" presId="urn:microsoft.com/office/officeart/2005/8/layout/hierarchy3"/>
    <dgm:cxn modelId="{8984B1D8-2546-4DCB-8056-3CC04BBB6B6D}" type="presParOf" srcId="{934FFA85-E545-4CF8-A38B-42F888898D7F}" destId="{DAD94CC9-A1C6-4682-8350-C6D611EDEF4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625D4-1F11-4257-A6D4-A17D77876F04}">
      <dsp:nvSpPr>
        <dsp:cNvPr id="0" name=""/>
        <dsp:cNvSpPr/>
      </dsp:nvSpPr>
      <dsp:spPr>
        <a:xfrm>
          <a:off x="0" y="0"/>
          <a:ext cx="8534400" cy="162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0FCE51-6092-4B03-8502-2E6EAC4A9C14}">
      <dsp:nvSpPr>
        <dsp:cNvPr id="0" name=""/>
        <dsp:cNvSpPr/>
      </dsp:nvSpPr>
      <dsp:spPr>
        <a:xfrm>
          <a:off x="256032" y="216884"/>
          <a:ext cx="2506979" cy="1192863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8B304-3C9B-4CA8-9D6A-E2B284EE3777}">
      <dsp:nvSpPr>
        <dsp:cNvPr id="0" name=""/>
        <dsp:cNvSpPr/>
      </dsp:nvSpPr>
      <dsp:spPr>
        <a:xfrm rot="10800000">
          <a:off x="256032" y="1626632"/>
          <a:ext cx="2506979" cy="198810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Редакційний відділ</a:t>
          </a:r>
          <a:endParaRPr lang="ru-RU" sz="2500" kern="1200" dirty="0"/>
        </a:p>
      </dsp:txBody>
      <dsp:txXfrm rot="10800000">
        <a:off x="317173" y="1626632"/>
        <a:ext cx="2384697" cy="1926964"/>
      </dsp:txXfrm>
    </dsp:sp>
    <dsp:sp modelId="{4B5877F2-8D78-4532-9946-ACF2D1AAA99B}">
      <dsp:nvSpPr>
        <dsp:cNvPr id="0" name=""/>
        <dsp:cNvSpPr/>
      </dsp:nvSpPr>
      <dsp:spPr>
        <a:xfrm>
          <a:off x="3013710" y="216884"/>
          <a:ext cx="2506979" cy="1192863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74B1F-3913-4F67-9D27-7AB7B06A4ADC}">
      <dsp:nvSpPr>
        <dsp:cNvPr id="0" name=""/>
        <dsp:cNvSpPr/>
      </dsp:nvSpPr>
      <dsp:spPr>
        <a:xfrm rot="10800000">
          <a:off x="3013710" y="1626632"/>
          <a:ext cx="2506979" cy="198810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 err="1"/>
            <a:t>Начально</a:t>
          </a:r>
          <a:r>
            <a:rPr lang="uk-UA" sz="2500" kern="1200" dirty="0"/>
            <a:t>-методичний відділ</a:t>
          </a:r>
          <a:endParaRPr lang="ru-RU" sz="2500" kern="1200" dirty="0"/>
        </a:p>
      </dsp:txBody>
      <dsp:txXfrm rot="10800000">
        <a:off x="3074851" y="1626632"/>
        <a:ext cx="2384697" cy="1926964"/>
      </dsp:txXfrm>
    </dsp:sp>
    <dsp:sp modelId="{DA7B79B1-91DC-4E78-A8CD-5E886761AC52}">
      <dsp:nvSpPr>
        <dsp:cNvPr id="0" name=""/>
        <dsp:cNvSpPr/>
      </dsp:nvSpPr>
      <dsp:spPr>
        <a:xfrm>
          <a:off x="5771387" y="216884"/>
          <a:ext cx="2506979" cy="1192863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24506-E873-409F-9BED-82A742BAD1A1}">
      <dsp:nvSpPr>
        <dsp:cNvPr id="0" name=""/>
        <dsp:cNvSpPr/>
      </dsp:nvSpPr>
      <dsp:spPr>
        <a:xfrm rot="10800000">
          <a:off x="5771387" y="1626632"/>
          <a:ext cx="2506979" cy="1988105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Автор, що видавав твір за власний кошт</a:t>
          </a:r>
          <a:endParaRPr lang="ru-RU" sz="2500" kern="1200" dirty="0"/>
        </a:p>
      </dsp:txBody>
      <dsp:txXfrm rot="10800000">
        <a:off x="5832528" y="1626632"/>
        <a:ext cx="2384697" cy="1926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585B8-3FDC-447A-95D4-15808B52E0FF}">
      <dsp:nvSpPr>
        <dsp:cNvPr id="0" name=""/>
        <dsp:cNvSpPr/>
      </dsp:nvSpPr>
      <dsp:spPr>
        <a:xfrm>
          <a:off x="4055" y="1131365"/>
          <a:ext cx="1201783" cy="600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Автореферати</a:t>
          </a:r>
          <a:r>
            <a:rPr lang="ru-RU" sz="1100" kern="1200" dirty="0"/>
            <a:t> до </a:t>
          </a:r>
          <a:r>
            <a:rPr lang="ru-RU" sz="1100" kern="1200" dirty="0" err="1"/>
            <a:t>дисертацій</a:t>
          </a:r>
          <a:endParaRPr lang="ru-RU" sz="1100" kern="1200" dirty="0"/>
        </a:p>
      </dsp:txBody>
      <dsp:txXfrm>
        <a:off x="21654" y="1148964"/>
        <a:ext cx="1166585" cy="565693"/>
      </dsp:txXfrm>
    </dsp:sp>
    <dsp:sp modelId="{B85E3558-2A89-4EC6-8755-9F60DA72BBFA}">
      <dsp:nvSpPr>
        <dsp:cNvPr id="0" name=""/>
        <dsp:cNvSpPr/>
      </dsp:nvSpPr>
      <dsp:spPr>
        <a:xfrm>
          <a:off x="124234" y="1732257"/>
          <a:ext cx="120178" cy="45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68"/>
              </a:lnTo>
              <a:lnTo>
                <a:pt x="120178" y="450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1BED6-5CC4-4A5A-822F-AC3F58BDF5AB}">
      <dsp:nvSpPr>
        <dsp:cNvPr id="0" name=""/>
        <dsp:cNvSpPr/>
      </dsp:nvSpPr>
      <dsp:spPr>
        <a:xfrm>
          <a:off x="244412" y="1882480"/>
          <a:ext cx="961426" cy="600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НІ</a:t>
          </a:r>
          <a:endParaRPr lang="ru-RU" sz="3400" kern="1200" dirty="0"/>
        </a:p>
      </dsp:txBody>
      <dsp:txXfrm>
        <a:off x="262011" y="1900079"/>
        <a:ext cx="926228" cy="565693"/>
      </dsp:txXfrm>
    </dsp:sp>
    <dsp:sp modelId="{1ADA6825-E7F8-4A10-83A6-B05A29651EFF}">
      <dsp:nvSpPr>
        <dsp:cNvPr id="0" name=""/>
        <dsp:cNvSpPr/>
      </dsp:nvSpPr>
      <dsp:spPr>
        <a:xfrm>
          <a:off x="1506285" y="1131365"/>
          <a:ext cx="1201783" cy="600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Атестаційні</a:t>
          </a:r>
          <a:r>
            <a:rPr lang="ru-RU" sz="1100" kern="1200" dirty="0"/>
            <a:t> </a:t>
          </a:r>
          <a:r>
            <a:rPr lang="ru-RU" sz="1100" kern="1200" dirty="0" err="1"/>
            <a:t>роботи</a:t>
          </a:r>
          <a:r>
            <a:rPr lang="ru-RU" sz="1100" kern="1200" dirty="0"/>
            <a:t> </a:t>
          </a:r>
          <a:r>
            <a:rPr lang="ru-RU" sz="1100" kern="1200" dirty="0" err="1"/>
            <a:t>випускників</a:t>
          </a:r>
          <a:endParaRPr lang="ru-RU" sz="1100" kern="1200" dirty="0"/>
        </a:p>
      </dsp:txBody>
      <dsp:txXfrm>
        <a:off x="1523884" y="1148964"/>
        <a:ext cx="1166585" cy="565693"/>
      </dsp:txXfrm>
    </dsp:sp>
    <dsp:sp modelId="{24322096-C046-48AD-949E-795BC830E901}">
      <dsp:nvSpPr>
        <dsp:cNvPr id="0" name=""/>
        <dsp:cNvSpPr/>
      </dsp:nvSpPr>
      <dsp:spPr>
        <a:xfrm>
          <a:off x="1626463" y="1732257"/>
          <a:ext cx="120178" cy="45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68"/>
              </a:lnTo>
              <a:lnTo>
                <a:pt x="120178" y="450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B8288-91B6-486B-97DB-FA3145732276}">
      <dsp:nvSpPr>
        <dsp:cNvPr id="0" name=""/>
        <dsp:cNvSpPr/>
      </dsp:nvSpPr>
      <dsp:spPr>
        <a:xfrm>
          <a:off x="1746642" y="1882480"/>
          <a:ext cx="961426" cy="600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НІ</a:t>
          </a:r>
          <a:endParaRPr lang="ru-RU" sz="3400" kern="1200" dirty="0"/>
        </a:p>
      </dsp:txBody>
      <dsp:txXfrm>
        <a:off x="1764241" y="1900079"/>
        <a:ext cx="926228" cy="565693"/>
      </dsp:txXfrm>
    </dsp:sp>
    <dsp:sp modelId="{E07F0266-A4D3-447E-931B-E9DBB3B80498}">
      <dsp:nvSpPr>
        <dsp:cNvPr id="0" name=""/>
        <dsp:cNvSpPr/>
      </dsp:nvSpPr>
      <dsp:spPr>
        <a:xfrm>
          <a:off x="3008515" y="1131365"/>
          <a:ext cx="1201783" cy="600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Вибрані</a:t>
          </a:r>
          <a:r>
            <a:rPr lang="ru-RU" sz="1100" kern="1200" dirty="0"/>
            <a:t> </a:t>
          </a:r>
          <a:r>
            <a:rPr lang="ru-RU" sz="1100" kern="1200" dirty="0" err="1"/>
            <a:t>статті</a:t>
          </a:r>
          <a:r>
            <a:rPr lang="ru-RU" sz="1100" kern="1200" dirty="0"/>
            <a:t> з </a:t>
          </a:r>
          <a:r>
            <a:rPr lang="ru-RU" sz="1100" kern="1200" dirty="0" err="1"/>
            <a:t>наукових</a:t>
          </a:r>
          <a:r>
            <a:rPr lang="ru-RU" sz="1100" kern="1200" dirty="0"/>
            <a:t> </a:t>
          </a:r>
          <a:r>
            <a:rPr lang="ru-RU" sz="1100" kern="1200" dirty="0" err="1"/>
            <a:t>збірників</a:t>
          </a:r>
          <a:endParaRPr lang="ru-RU" sz="1100" kern="1200" dirty="0"/>
        </a:p>
      </dsp:txBody>
      <dsp:txXfrm>
        <a:off x="3026114" y="1148964"/>
        <a:ext cx="1166585" cy="565693"/>
      </dsp:txXfrm>
    </dsp:sp>
    <dsp:sp modelId="{305BE665-469D-48C5-A019-497083922936}">
      <dsp:nvSpPr>
        <dsp:cNvPr id="0" name=""/>
        <dsp:cNvSpPr/>
      </dsp:nvSpPr>
      <dsp:spPr>
        <a:xfrm>
          <a:off x="3128693" y="1732257"/>
          <a:ext cx="120178" cy="45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68"/>
              </a:lnTo>
              <a:lnTo>
                <a:pt x="120178" y="450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1A4F2-51E7-49A3-BE2B-32212C949456}">
      <dsp:nvSpPr>
        <dsp:cNvPr id="0" name=""/>
        <dsp:cNvSpPr/>
      </dsp:nvSpPr>
      <dsp:spPr>
        <a:xfrm>
          <a:off x="3248871" y="1882480"/>
          <a:ext cx="961426" cy="600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НІ</a:t>
          </a:r>
          <a:endParaRPr lang="ru-RU" sz="3400" kern="1200" dirty="0"/>
        </a:p>
      </dsp:txBody>
      <dsp:txXfrm>
        <a:off x="3266470" y="1900079"/>
        <a:ext cx="926228" cy="565693"/>
      </dsp:txXfrm>
    </dsp:sp>
    <dsp:sp modelId="{AE952A72-1C32-4963-BE5B-CEBD5F1159F2}">
      <dsp:nvSpPr>
        <dsp:cNvPr id="0" name=""/>
        <dsp:cNvSpPr/>
      </dsp:nvSpPr>
      <dsp:spPr>
        <a:xfrm>
          <a:off x="4510744" y="1131365"/>
          <a:ext cx="1201783" cy="600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Конференції</a:t>
          </a:r>
          <a:endParaRPr lang="ru-RU" sz="1100" kern="1200" dirty="0"/>
        </a:p>
      </dsp:txBody>
      <dsp:txXfrm>
        <a:off x="4528343" y="1148964"/>
        <a:ext cx="1166585" cy="565693"/>
      </dsp:txXfrm>
    </dsp:sp>
    <dsp:sp modelId="{0F6E6B0A-A53E-4BFB-9917-3A29EBACD7F7}">
      <dsp:nvSpPr>
        <dsp:cNvPr id="0" name=""/>
        <dsp:cNvSpPr/>
      </dsp:nvSpPr>
      <dsp:spPr>
        <a:xfrm>
          <a:off x="4630923" y="1732257"/>
          <a:ext cx="120178" cy="45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68"/>
              </a:lnTo>
              <a:lnTo>
                <a:pt x="120178" y="450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511A9-8E43-4331-9BC5-6706C356F531}">
      <dsp:nvSpPr>
        <dsp:cNvPr id="0" name=""/>
        <dsp:cNvSpPr/>
      </dsp:nvSpPr>
      <dsp:spPr>
        <a:xfrm>
          <a:off x="4751101" y="1882480"/>
          <a:ext cx="961426" cy="600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НІ</a:t>
          </a:r>
          <a:endParaRPr lang="ru-RU" sz="3400" kern="1200" dirty="0"/>
        </a:p>
      </dsp:txBody>
      <dsp:txXfrm>
        <a:off x="4768700" y="1900079"/>
        <a:ext cx="926228" cy="565693"/>
      </dsp:txXfrm>
    </dsp:sp>
    <dsp:sp modelId="{94A83997-6639-46E6-81CB-F1F4C76C3A21}">
      <dsp:nvSpPr>
        <dsp:cNvPr id="0" name=""/>
        <dsp:cNvSpPr/>
      </dsp:nvSpPr>
      <dsp:spPr>
        <a:xfrm>
          <a:off x="6012974" y="1131365"/>
          <a:ext cx="1201783" cy="600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Монографії</a:t>
          </a:r>
          <a:endParaRPr lang="ru-RU" sz="1100" kern="1200" dirty="0"/>
        </a:p>
      </dsp:txBody>
      <dsp:txXfrm>
        <a:off x="6030573" y="1148964"/>
        <a:ext cx="1166585" cy="565693"/>
      </dsp:txXfrm>
    </dsp:sp>
    <dsp:sp modelId="{B41E7BE6-BEEA-4184-B87D-EE9B86278496}">
      <dsp:nvSpPr>
        <dsp:cNvPr id="0" name=""/>
        <dsp:cNvSpPr/>
      </dsp:nvSpPr>
      <dsp:spPr>
        <a:xfrm>
          <a:off x="6133152" y="1732257"/>
          <a:ext cx="120178" cy="45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68"/>
              </a:lnTo>
              <a:lnTo>
                <a:pt x="120178" y="450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7986B7-CB7F-41B4-B260-4F2CC606A3C5}">
      <dsp:nvSpPr>
        <dsp:cNvPr id="0" name=""/>
        <dsp:cNvSpPr/>
      </dsp:nvSpPr>
      <dsp:spPr>
        <a:xfrm>
          <a:off x="6253330" y="1882480"/>
          <a:ext cx="961426" cy="600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ТАК</a:t>
          </a:r>
          <a:endParaRPr lang="ru-RU" sz="3400" kern="1200" dirty="0"/>
        </a:p>
      </dsp:txBody>
      <dsp:txXfrm>
        <a:off x="6270929" y="1900079"/>
        <a:ext cx="926228" cy="565693"/>
      </dsp:txXfrm>
    </dsp:sp>
    <dsp:sp modelId="{7D4ACE60-A6E1-4D11-86DC-BA51305534F8}">
      <dsp:nvSpPr>
        <dsp:cNvPr id="0" name=""/>
        <dsp:cNvSpPr/>
      </dsp:nvSpPr>
      <dsp:spPr>
        <a:xfrm>
          <a:off x="7515203" y="1131365"/>
          <a:ext cx="1201783" cy="600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Навчально-методичні</a:t>
          </a:r>
          <a:r>
            <a:rPr lang="ru-RU" sz="1100" kern="1200" dirty="0"/>
            <a:t> </a:t>
          </a:r>
          <a:r>
            <a:rPr lang="ru-RU" sz="1100" kern="1200" dirty="0" err="1"/>
            <a:t>документи</a:t>
          </a:r>
          <a:endParaRPr lang="ru-RU" sz="1100" kern="1200" dirty="0"/>
        </a:p>
      </dsp:txBody>
      <dsp:txXfrm>
        <a:off x="7532802" y="1148964"/>
        <a:ext cx="1166585" cy="565693"/>
      </dsp:txXfrm>
    </dsp:sp>
    <dsp:sp modelId="{6D089F9F-8649-4DDD-94B4-EE1B88E3E66E}">
      <dsp:nvSpPr>
        <dsp:cNvPr id="0" name=""/>
        <dsp:cNvSpPr/>
      </dsp:nvSpPr>
      <dsp:spPr>
        <a:xfrm>
          <a:off x="7635382" y="1732257"/>
          <a:ext cx="120178" cy="45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68"/>
              </a:lnTo>
              <a:lnTo>
                <a:pt x="120178" y="450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A7802-43C7-4AF4-A2F3-A2BC97748715}">
      <dsp:nvSpPr>
        <dsp:cNvPr id="0" name=""/>
        <dsp:cNvSpPr/>
      </dsp:nvSpPr>
      <dsp:spPr>
        <a:xfrm>
          <a:off x="7755560" y="1882480"/>
          <a:ext cx="961426" cy="600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ТАК</a:t>
          </a:r>
          <a:endParaRPr lang="ru-RU" sz="3400" kern="1200" dirty="0"/>
        </a:p>
      </dsp:txBody>
      <dsp:txXfrm>
        <a:off x="7773159" y="1900079"/>
        <a:ext cx="926228" cy="565693"/>
      </dsp:txXfrm>
    </dsp:sp>
    <dsp:sp modelId="{9A404E51-682B-492A-9B4E-014A6FB1D222}">
      <dsp:nvSpPr>
        <dsp:cNvPr id="0" name=""/>
        <dsp:cNvSpPr/>
      </dsp:nvSpPr>
      <dsp:spPr>
        <a:xfrm>
          <a:off x="9017433" y="1131365"/>
          <a:ext cx="1201783" cy="600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Наукові</a:t>
          </a:r>
          <a:r>
            <a:rPr lang="ru-RU" sz="1100" kern="1200" dirty="0"/>
            <a:t> </a:t>
          </a:r>
          <a:r>
            <a:rPr lang="ru-RU" sz="1100" kern="1200" dirty="0" err="1"/>
            <a:t>статті</a:t>
          </a:r>
          <a:endParaRPr lang="ru-RU" sz="1100" kern="1200" dirty="0"/>
        </a:p>
      </dsp:txBody>
      <dsp:txXfrm>
        <a:off x="9035032" y="1148964"/>
        <a:ext cx="1166585" cy="565693"/>
      </dsp:txXfrm>
    </dsp:sp>
    <dsp:sp modelId="{C085B227-6454-438A-893D-1E666821720F}">
      <dsp:nvSpPr>
        <dsp:cNvPr id="0" name=""/>
        <dsp:cNvSpPr/>
      </dsp:nvSpPr>
      <dsp:spPr>
        <a:xfrm>
          <a:off x="9137611" y="1732257"/>
          <a:ext cx="120178" cy="45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68"/>
              </a:lnTo>
              <a:lnTo>
                <a:pt x="120178" y="4506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3A272-EC49-4B88-9350-641B28C35C57}">
      <dsp:nvSpPr>
        <dsp:cNvPr id="0" name=""/>
        <dsp:cNvSpPr/>
      </dsp:nvSpPr>
      <dsp:spPr>
        <a:xfrm>
          <a:off x="9257790" y="1882480"/>
          <a:ext cx="961426" cy="600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/>
            <a:t>НІ</a:t>
          </a:r>
          <a:endParaRPr lang="ru-RU" sz="3400" kern="1200" dirty="0"/>
        </a:p>
      </dsp:txBody>
      <dsp:txXfrm>
        <a:off x="9275389" y="1900079"/>
        <a:ext cx="926228" cy="565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58454-9D76-4952-9E52-AA0134E3FBB1}">
      <dsp:nvSpPr>
        <dsp:cNvPr id="0" name=""/>
        <dsp:cNvSpPr/>
      </dsp:nvSpPr>
      <dsp:spPr>
        <a:xfrm>
          <a:off x="4016" y="1137843"/>
          <a:ext cx="1190266" cy="59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Автореферати</a:t>
          </a:r>
          <a:r>
            <a:rPr lang="ru-RU" sz="1100" kern="1200" dirty="0"/>
            <a:t> до </a:t>
          </a:r>
          <a:r>
            <a:rPr lang="ru-RU" sz="1100" kern="1200" dirty="0" err="1"/>
            <a:t>дисертацій</a:t>
          </a:r>
          <a:endParaRPr lang="ru-RU" sz="1100" kern="1200" dirty="0"/>
        </a:p>
      </dsp:txBody>
      <dsp:txXfrm>
        <a:off x="21447" y="1155274"/>
        <a:ext cx="1155404" cy="560271"/>
      </dsp:txXfrm>
    </dsp:sp>
    <dsp:sp modelId="{83D83D7E-A59E-49EA-A34A-A2D48194CFE6}">
      <dsp:nvSpPr>
        <dsp:cNvPr id="0" name=""/>
        <dsp:cNvSpPr/>
      </dsp:nvSpPr>
      <dsp:spPr>
        <a:xfrm>
          <a:off x="123043" y="1732977"/>
          <a:ext cx="119026" cy="446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50"/>
              </a:lnTo>
              <a:lnTo>
                <a:pt x="119026" y="4463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7066A-896F-4D68-AD40-50E293C56DE0}">
      <dsp:nvSpPr>
        <dsp:cNvPr id="0" name=""/>
        <dsp:cNvSpPr/>
      </dsp:nvSpPr>
      <dsp:spPr>
        <a:xfrm>
          <a:off x="242070" y="1881760"/>
          <a:ext cx="952213" cy="595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ТАК</a:t>
          </a:r>
          <a:endParaRPr lang="ru-RU" sz="3300" kern="1200" dirty="0"/>
        </a:p>
      </dsp:txBody>
      <dsp:txXfrm>
        <a:off x="259501" y="1899191"/>
        <a:ext cx="917351" cy="560271"/>
      </dsp:txXfrm>
    </dsp:sp>
    <dsp:sp modelId="{AE6BC04A-4CC7-4311-B9EC-40A6466EE9A3}">
      <dsp:nvSpPr>
        <dsp:cNvPr id="0" name=""/>
        <dsp:cNvSpPr/>
      </dsp:nvSpPr>
      <dsp:spPr>
        <a:xfrm>
          <a:off x="1491850" y="1137843"/>
          <a:ext cx="1190266" cy="59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Атестаційні</a:t>
          </a:r>
          <a:r>
            <a:rPr lang="ru-RU" sz="1100" kern="1200" dirty="0"/>
            <a:t> </a:t>
          </a:r>
          <a:r>
            <a:rPr lang="ru-RU" sz="1100" kern="1200" dirty="0" err="1"/>
            <a:t>роботи</a:t>
          </a:r>
          <a:r>
            <a:rPr lang="ru-RU" sz="1100" kern="1200" dirty="0"/>
            <a:t> </a:t>
          </a:r>
          <a:r>
            <a:rPr lang="ru-RU" sz="1100" kern="1200" dirty="0" err="1"/>
            <a:t>випускників</a:t>
          </a:r>
          <a:endParaRPr lang="ru-RU" sz="1100" kern="1200" dirty="0"/>
        </a:p>
      </dsp:txBody>
      <dsp:txXfrm>
        <a:off x="1509281" y="1155274"/>
        <a:ext cx="1155404" cy="560271"/>
      </dsp:txXfrm>
    </dsp:sp>
    <dsp:sp modelId="{BCB91A38-772D-4870-8294-DE0A2299B621}">
      <dsp:nvSpPr>
        <dsp:cNvPr id="0" name=""/>
        <dsp:cNvSpPr/>
      </dsp:nvSpPr>
      <dsp:spPr>
        <a:xfrm>
          <a:off x="1610877" y="1732977"/>
          <a:ext cx="119026" cy="446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50"/>
              </a:lnTo>
              <a:lnTo>
                <a:pt x="119026" y="4463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7500C-3125-4A37-B951-D29641504DE9}">
      <dsp:nvSpPr>
        <dsp:cNvPr id="0" name=""/>
        <dsp:cNvSpPr/>
      </dsp:nvSpPr>
      <dsp:spPr>
        <a:xfrm>
          <a:off x="1729903" y="1881760"/>
          <a:ext cx="952213" cy="595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ТАК</a:t>
          </a:r>
          <a:endParaRPr lang="ru-RU" sz="3300" kern="1200" dirty="0"/>
        </a:p>
      </dsp:txBody>
      <dsp:txXfrm>
        <a:off x="1747334" y="1899191"/>
        <a:ext cx="917351" cy="560271"/>
      </dsp:txXfrm>
    </dsp:sp>
    <dsp:sp modelId="{E39A7A3F-379B-441C-8B26-FC30036FADB9}">
      <dsp:nvSpPr>
        <dsp:cNvPr id="0" name=""/>
        <dsp:cNvSpPr/>
      </dsp:nvSpPr>
      <dsp:spPr>
        <a:xfrm>
          <a:off x="2979683" y="1137843"/>
          <a:ext cx="1190266" cy="59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Вибрані</a:t>
          </a:r>
          <a:r>
            <a:rPr lang="ru-RU" sz="1100" kern="1200" dirty="0"/>
            <a:t> </a:t>
          </a:r>
          <a:r>
            <a:rPr lang="ru-RU" sz="1100" kern="1200" dirty="0" err="1"/>
            <a:t>статті</a:t>
          </a:r>
          <a:r>
            <a:rPr lang="ru-RU" sz="1100" kern="1200" dirty="0"/>
            <a:t> з </a:t>
          </a:r>
          <a:r>
            <a:rPr lang="ru-RU" sz="1100" kern="1200" dirty="0" err="1"/>
            <a:t>наукових</a:t>
          </a:r>
          <a:r>
            <a:rPr lang="ru-RU" sz="1100" kern="1200" dirty="0"/>
            <a:t> </a:t>
          </a:r>
          <a:r>
            <a:rPr lang="ru-RU" sz="1100" kern="1200" dirty="0" err="1"/>
            <a:t>збірників</a:t>
          </a:r>
          <a:endParaRPr lang="ru-RU" sz="1100" kern="1200" dirty="0"/>
        </a:p>
      </dsp:txBody>
      <dsp:txXfrm>
        <a:off x="2997114" y="1155274"/>
        <a:ext cx="1155404" cy="560271"/>
      </dsp:txXfrm>
    </dsp:sp>
    <dsp:sp modelId="{F89D4534-0093-4D60-A02C-993EE047D921}">
      <dsp:nvSpPr>
        <dsp:cNvPr id="0" name=""/>
        <dsp:cNvSpPr/>
      </dsp:nvSpPr>
      <dsp:spPr>
        <a:xfrm>
          <a:off x="3098710" y="1732977"/>
          <a:ext cx="119026" cy="446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50"/>
              </a:lnTo>
              <a:lnTo>
                <a:pt x="119026" y="4463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746B9-54FC-421C-B89D-0D4A799CF0C9}">
      <dsp:nvSpPr>
        <dsp:cNvPr id="0" name=""/>
        <dsp:cNvSpPr/>
      </dsp:nvSpPr>
      <dsp:spPr>
        <a:xfrm>
          <a:off x="3217737" y="1881760"/>
          <a:ext cx="952213" cy="595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НІ</a:t>
          </a:r>
          <a:endParaRPr lang="ru-RU" sz="3300" kern="1200" dirty="0"/>
        </a:p>
      </dsp:txBody>
      <dsp:txXfrm>
        <a:off x="3235168" y="1899191"/>
        <a:ext cx="917351" cy="560271"/>
      </dsp:txXfrm>
    </dsp:sp>
    <dsp:sp modelId="{20305AA5-9A98-46A9-9DE3-BC5D8BB276AC}">
      <dsp:nvSpPr>
        <dsp:cNvPr id="0" name=""/>
        <dsp:cNvSpPr/>
      </dsp:nvSpPr>
      <dsp:spPr>
        <a:xfrm>
          <a:off x="4467517" y="1137843"/>
          <a:ext cx="1190266" cy="59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Конференції</a:t>
          </a:r>
          <a:endParaRPr lang="ru-RU" sz="1100" kern="1200" dirty="0"/>
        </a:p>
      </dsp:txBody>
      <dsp:txXfrm>
        <a:off x="4484948" y="1155274"/>
        <a:ext cx="1155404" cy="560271"/>
      </dsp:txXfrm>
    </dsp:sp>
    <dsp:sp modelId="{71091227-7FD4-4F02-B3ED-E25379566BE2}">
      <dsp:nvSpPr>
        <dsp:cNvPr id="0" name=""/>
        <dsp:cNvSpPr/>
      </dsp:nvSpPr>
      <dsp:spPr>
        <a:xfrm>
          <a:off x="4586543" y="1732977"/>
          <a:ext cx="119026" cy="446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50"/>
              </a:lnTo>
              <a:lnTo>
                <a:pt x="119026" y="4463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E8008-3849-4292-B129-B2065ED893BF}">
      <dsp:nvSpPr>
        <dsp:cNvPr id="0" name=""/>
        <dsp:cNvSpPr/>
      </dsp:nvSpPr>
      <dsp:spPr>
        <a:xfrm>
          <a:off x="4705570" y="1881760"/>
          <a:ext cx="952213" cy="595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ТАК</a:t>
          </a:r>
          <a:endParaRPr lang="ru-RU" sz="3300" kern="1200" dirty="0"/>
        </a:p>
      </dsp:txBody>
      <dsp:txXfrm>
        <a:off x="4723001" y="1899191"/>
        <a:ext cx="917351" cy="560271"/>
      </dsp:txXfrm>
    </dsp:sp>
    <dsp:sp modelId="{654F7864-608A-47F9-BD76-C41E4898AEF3}">
      <dsp:nvSpPr>
        <dsp:cNvPr id="0" name=""/>
        <dsp:cNvSpPr/>
      </dsp:nvSpPr>
      <dsp:spPr>
        <a:xfrm>
          <a:off x="5955350" y="1137843"/>
          <a:ext cx="1190266" cy="59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Монографії</a:t>
          </a:r>
          <a:endParaRPr lang="ru-RU" sz="1100" kern="1200" dirty="0"/>
        </a:p>
      </dsp:txBody>
      <dsp:txXfrm>
        <a:off x="5972781" y="1155274"/>
        <a:ext cx="1155404" cy="560271"/>
      </dsp:txXfrm>
    </dsp:sp>
    <dsp:sp modelId="{ACDB0E1F-8D0B-43FE-94AA-E159B46FC514}">
      <dsp:nvSpPr>
        <dsp:cNvPr id="0" name=""/>
        <dsp:cNvSpPr/>
      </dsp:nvSpPr>
      <dsp:spPr>
        <a:xfrm>
          <a:off x="6074377" y="1732977"/>
          <a:ext cx="119026" cy="446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50"/>
              </a:lnTo>
              <a:lnTo>
                <a:pt x="119026" y="4463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7A7C1-6D0A-48B4-8EEB-78F543B36998}">
      <dsp:nvSpPr>
        <dsp:cNvPr id="0" name=""/>
        <dsp:cNvSpPr/>
      </dsp:nvSpPr>
      <dsp:spPr>
        <a:xfrm>
          <a:off x="6193403" y="1881760"/>
          <a:ext cx="952213" cy="595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ТАК</a:t>
          </a:r>
          <a:endParaRPr lang="ru-RU" sz="3300" kern="1200" dirty="0"/>
        </a:p>
      </dsp:txBody>
      <dsp:txXfrm>
        <a:off x="6210834" y="1899191"/>
        <a:ext cx="917351" cy="560271"/>
      </dsp:txXfrm>
    </dsp:sp>
    <dsp:sp modelId="{76AA41C6-287E-4EA4-94AF-1ED761D534F5}">
      <dsp:nvSpPr>
        <dsp:cNvPr id="0" name=""/>
        <dsp:cNvSpPr/>
      </dsp:nvSpPr>
      <dsp:spPr>
        <a:xfrm>
          <a:off x="7443183" y="1137843"/>
          <a:ext cx="1190266" cy="59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Навчально-методичні</a:t>
          </a:r>
          <a:r>
            <a:rPr lang="ru-RU" sz="1100" kern="1200" dirty="0"/>
            <a:t> </a:t>
          </a:r>
          <a:r>
            <a:rPr lang="ru-RU" sz="1100" kern="1200" dirty="0" err="1"/>
            <a:t>документи</a:t>
          </a:r>
          <a:endParaRPr lang="ru-RU" sz="1100" kern="1200" dirty="0"/>
        </a:p>
      </dsp:txBody>
      <dsp:txXfrm>
        <a:off x="7460614" y="1155274"/>
        <a:ext cx="1155404" cy="560271"/>
      </dsp:txXfrm>
    </dsp:sp>
    <dsp:sp modelId="{891A1A38-6304-414E-8DC2-6D12C2CBE841}">
      <dsp:nvSpPr>
        <dsp:cNvPr id="0" name=""/>
        <dsp:cNvSpPr/>
      </dsp:nvSpPr>
      <dsp:spPr>
        <a:xfrm>
          <a:off x="7562210" y="1732977"/>
          <a:ext cx="119026" cy="446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50"/>
              </a:lnTo>
              <a:lnTo>
                <a:pt x="119026" y="4463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E41AB-DD02-41CA-92E2-9CB9A12AD589}">
      <dsp:nvSpPr>
        <dsp:cNvPr id="0" name=""/>
        <dsp:cNvSpPr/>
      </dsp:nvSpPr>
      <dsp:spPr>
        <a:xfrm>
          <a:off x="7681237" y="1881760"/>
          <a:ext cx="952213" cy="595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ТАК</a:t>
          </a:r>
          <a:endParaRPr lang="ru-RU" sz="3300" kern="1200" dirty="0"/>
        </a:p>
      </dsp:txBody>
      <dsp:txXfrm>
        <a:off x="7698668" y="1899191"/>
        <a:ext cx="917351" cy="560271"/>
      </dsp:txXfrm>
    </dsp:sp>
    <dsp:sp modelId="{7F14BFC4-F0B7-4945-81E3-2459CD151983}">
      <dsp:nvSpPr>
        <dsp:cNvPr id="0" name=""/>
        <dsp:cNvSpPr/>
      </dsp:nvSpPr>
      <dsp:spPr>
        <a:xfrm>
          <a:off x="8931017" y="1137843"/>
          <a:ext cx="1190266" cy="595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Наукові</a:t>
          </a:r>
          <a:r>
            <a:rPr lang="ru-RU" sz="1100" kern="1200" dirty="0"/>
            <a:t> </a:t>
          </a:r>
          <a:r>
            <a:rPr lang="ru-RU" sz="1100" kern="1200" dirty="0" err="1"/>
            <a:t>статті</a:t>
          </a:r>
          <a:endParaRPr lang="ru-RU" sz="1100" kern="1200" dirty="0"/>
        </a:p>
      </dsp:txBody>
      <dsp:txXfrm>
        <a:off x="8948448" y="1155274"/>
        <a:ext cx="1155404" cy="560271"/>
      </dsp:txXfrm>
    </dsp:sp>
    <dsp:sp modelId="{6CC14B08-DB03-4123-AD2E-584F407B13FB}">
      <dsp:nvSpPr>
        <dsp:cNvPr id="0" name=""/>
        <dsp:cNvSpPr/>
      </dsp:nvSpPr>
      <dsp:spPr>
        <a:xfrm>
          <a:off x="9050043" y="1732977"/>
          <a:ext cx="119026" cy="446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350"/>
              </a:lnTo>
              <a:lnTo>
                <a:pt x="119026" y="4463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A1606-DB2F-4326-8A58-2B685080747B}">
      <dsp:nvSpPr>
        <dsp:cNvPr id="0" name=""/>
        <dsp:cNvSpPr/>
      </dsp:nvSpPr>
      <dsp:spPr>
        <a:xfrm>
          <a:off x="9169070" y="1881760"/>
          <a:ext cx="952213" cy="595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НІ</a:t>
          </a:r>
          <a:endParaRPr lang="ru-RU" sz="3300" kern="1200" dirty="0"/>
        </a:p>
      </dsp:txBody>
      <dsp:txXfrm>
        <a:off x="9186501" y="1899191"/>
        <a:ext cx="917351" cy="5602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6A62A-F107-415D-A758-00556D0C0036}">
      <dsp:nvSpPr>
        <dsp:cNvPr id="0" name=""/>
        <dsp:cNvSpPr/>
      </dsp:nvSpPr>
      <dsp:spPr>
        <a:xfrm>
          <a:off x="1123388" y="1948"/>
          <a:ext cx="2690347" cy="1345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Доступний для всіх</a:t>
          </a:r>
          <a:r>
            <a:rPr lang="uk-UA" sz="1700" kern="1200" baseline="0" dirty="0"/>
            <a:t> користувачів Інтернету для перегляду та завантаження</a:t>
          </a:r>
          <a:endParaRPr lang="ru-RU" sz="1700" kern="1200" dirty="0"/>
        </a:p>
      </dsp:txBody>
      <dsp:txXfrm>
        <a:off x="1162787" y="41347"/>
        <a:ext cx="2611549" cy="1266375"/>
      </dsp:txXfrm>
    </dsp:sp>
    <dsp:sp modelId="{4AED1D03-E816-48EC-A898-EA2E2C65C714}">
      <dsp:nvSpPr>
        <dsp:cNvPr id="0" name=""/>
        <dsp:cNvSpPr/>
      </dsp:nvSpPr>
      <dsp:spPr>
        <a:xfrm>
          <a:off x="1392423" y="1347122"/>
          <a:ext cx="269034" cy="1008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8880"/>
              </a:lnTo>
              <a:lnTo>
                <a:pt x="269034" y="100888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9E98F-5C3E-48FE-B9C4-40E9726DC28C}">
      <dsp:nvSpPr>
        <dsp:cNvPr id="0" name=""/>
        <dsp:cNvSpPr/>
      </dsp:nvSpPr>
      <dsp:spPr>
        <a:xfrm>
          <a:off x="1661458" y="1683415"/>
          <a:ext cx="2152277" cy="1345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500" kern="1200"/>
        </a:p>
      </dsp:txBody>
      <dsp:txXfrm>
        <a:off x="1700857" y="1722814"/>
        <a:ext cx="2073479" cy="12663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3C165-27B1-482B-A9CE-4BD68DB84A08}">
      <dsp:nvSpPr>
        <dsp:cNvPr id="0" name=""/>
        <dsp:cNvSpPr/>
      </dsp:nvSpPr>
      <dsp:spPr>
        <a:xfrm>
          <a:off x="1119175" y="1673"/>
          <a:ext cx="2690836" cy="1345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Лише для авторизованих користувачів бібліотеки</a:t>
          </a:r>
          <a:r>
            <a:rPr lang="uk-UA" sz="1700" kern="1200" baseline="0" dirty="0"/>
            <a:t> Університету</a:t>
          </a:r>
          <a:endParaRPr lang="ru-RU" sz="1700" kern="1200" dirty="0"/>
        </a:p>
      </dsp:txBody>
      <dsp:txXfrm>
        <a:off x="1158581" y="41079"/>
        <a:ext cx="2612024" cy="1266606"/>
      </dsp:txXfrm>
    </dsp:sp>
    <dsp:sp modelId="{9048938C-613A-4FDE-8C36-A18488759E80}">
      <dsp:nvSpPr>
        <dsp:cNvPr id="0" name=""/>
        <dsp:cNvSpPr/>
      </dsp:nvSpPr>
      <dsp:spPr>
        <a:xfrm>
          <a:off x="1388259" y="1347091"/>
          <a:ext cx="269083" cy="1009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063"/>
              </a:lnTo>
              <a:lnTo>
                <a:pt x="269083" y="10090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94CC9-A1C6-4682-8350-C6D611EDEF47}">
      <dsp:nvSpPr>
        <dsp:cNvPr id="0" name=""/>
        <dsp:cNvSpPr/>
      </dsp:nvSpPr>
      <dsp:spPr>
        <a:xfrm>
          <a:off x="1657343" y="1683445"/>
          <a:ext cx="2152668" cy="13454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500" kern="1200"/>
        </a:p>
      </dsp:txBody>
      <dsp:txXfrm>
        <a:off x="1696749" y="1722851"/>
        <a:ext cx="2073856" cy="1266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D0254-E93A-401D-BB58-BEA88AFB6CC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B1A4F-FD7E-4558-B539-480085610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B1A4F-FD7E-4558-B539-480085610B9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94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B1A4F-FD7E-4558-B539-480085610B9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776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B1A4F-FD7E-4558-B539-480085610B9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71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B1A4F-FD7E-4558-B539-480085610B9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75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Авторський Договір</a:t>
            </a:r>
            <a:br>
              <a:rPr lang="uk-UA" sz="5400" dirty="0"/>
            </a:br>
            <a:r>
              <a:rPr lang="uk-UA" sz="1600" dirty="0"/>
              <a:t>про передачу невиключних майнових прав на користування твором 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Вибір типу доступу, заповнення даних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84212" y="685799"/>
            <a:ext cx="1496280" cy="142435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94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 твору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" b="78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/>
              <a:t>Якщо рік видання твору не співпадає з роком оформлення договору у цьому необхідно вказати рік видання твору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45870" y="3643823"/>
            <a:ext cx="2891790" cy="224792"/>
          </a:xfrm>
          <a:prstGeom prst="rect">
            <a:avLst/>
          </a:prstGeom>
          <a:solidFill>
            <a:schemeClr val="bg2">
              <a:lumMod val="60000"/>
              <a:lumOff val="40000"/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Твори, які вносять співробітники бібліотеки університету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049467"/>
              </p:ext>
            </p:extLst>
          </p:nvPr>
        </p:nvGraphicFramePr>
        <p:xfrm>
          <a:off x="684212" y="685800"/>
          <a:ext cx="10125301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8062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доступу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dirty="0"/>
              <a:t>Відкритий публічний доступ</a:t>
            </a:r>
            <a:endParaRPr lang="ru-RU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6543928"/>
              </p:ext>
            </p:extLst>
          </p:nvPr>
        </p:nvGraphicFramePr>
        <p:xfrm>
          <a:off x="684213" y="1270000"/>
          <a:ext cx="4937125" cy="3030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sz="1800" dirty="0"/>
              <a:t>Обмежений доступ авторизованим читачам бібліотеки Університету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21945654"/>
              </p:ext>
            </p:extLst>
          </p:nvPr>
        </p:nvGraphicFramePr>
        <p:xfrm>
          <a:off x="5807075" y="1262063"/>
          <a:ext cx="4929188" cy="3030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Нашивка 14"/>
          <p:cNvSpPr/>
          <p:nvPr/>
        </p:nvSpPr>
        <p:spPr>
          <a:xfrm rot="5400000">
            <a:off x="2810007" y="3188917"/>
            <a:ext cx="1088813" cy="848033"/>
          </a:xfrm>
          <a:prstGeom prst="chevron">
            <a:avLst>
              <a:gd name="adj" fmla="val 95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7867226" y="3188918"/>
            <a:ext cx="1088813" cy="848033"/>
          </a:xfrm>
          <a:prstGeom prst="chevron">
            <a:avLst>
              <a:gd name="adj" fmla="val 95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14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1" grpId="0" animBg="1"/>
      <p:bldP spid="11" grpId="1" animBg="1"/>
      <p:bldP spid="11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4793" y="465364"/>
            <a:ext cx="6253843" cy="28623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uk-UA" sz="2800" dirty="0">
                <a:solidFill>
                  <a:schemeClr val="bg2">
                    <a:lumMod val="75000"/>
                  </a:schemeClr>
                </a:solidFill>
              </a:rPr>
              <a:t>З ПИТАНЬ НАУКОМЕТРІЇ </a:t>
            </a:r>
            <a:r>
              <a:rPr lang="uk-UA" sz="2800">
                <a:solidFill>
                  <a:schemeClr val="bg2">
                    <a:lumMod val="75000"/>
                  </a:schemeClr>
                </a:solidFill>
              </a:rPr>
              <a:t>ТА РЕПОЗИТАРІЮ</a:t>
            </a:r>
            <a:endParaRPr lang="uk-UA" sz="2800" dirty="0">
              <a:solidFill>
                <a:schemeClr val="bg2">
                  <a:lumMod val="75000"/>
                </a:schemeClr>
              </a:solidFill>
            </a:endParaRPr>
          </a:p>
          <a:p>
            <a:pPr lvl="1" algn="ctr">
              <a:lnSpc>
                <a:spcPct val="150000"/>
              </a:lnSpc>
            </a:pPr>
            <a:r>
              <a:rPr lang="uk-UA" sz="1600" dirty="0">
                <a:solidFill>
                  <a:schemeClr val="bg2">
                    <a:lumMod val="75000"/>
                  </a:schemeClr>
                </a:solidFill>
              </a:rPr>
              <a:t>ЗВЕРТАТИСЯ :</a:t>
            </a:r>
          </a:p>
          <a:p>
            <a:pPr lvl="1"/>
            <a:endParaRPr lang="uk-UA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uk-UA" dirty="0">
                <a:solidFill>
                  <a:schemeClr val="bg2">
                    <a:lumMod val="75000"/>
                  </a:schemeClr>
                </a:solidFill>
              </a:rPr>
              <a:t>К. 7721, 7 ПОВЕРХ, ЛАБОРАТОРНИЙ КОРПУС</a:t>
            </a:r>
          </a:p>
          <a:p>
            <a:pPr lvl="1"/>
            <a:endParaRPr lang="uk-UA" dirty="0">
              <a:solidFill>
                <a:schemeClr val="bg2">
                  <a:lumMod val="75000"/>
                </a:schemeClr>
              </a:solidFill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</a:rPr>
              <a:t>ЕЛ.ПОШТА : </a:t>
            </a:r>
            <a:r>
              <a:rPr lang="ru-RU" altLang="ru-RU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libraryonline@knuba.edu.ua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24792" y="3510643"/>
            <a:ext cx="6253844" cy="28623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ru-RU" sz="2800" dirty="0">
                <a:solidFill>
                  <a:schemeClr val="bg2">
                    <a:lumMod val="75000"/>
                  </a:schemeClr>
                </a:solidFill>
              </a:rPr>
              <a:t>ДОВІДКОВО-БІБЛІОГРАФІЧНІ ТА ІНФОРМАЦІЙНІ ПОСЛУГИ</a:t>
            </a:r>
            <a:endParaRPr lang="uk-UA" sz="2800" dirty="0">
              <a:solidFill>
                <a:schemeClr val="bg2">
                  <a:lumMod val="75000"/>
                </a:schemeClr>
              </a:solidFill>
            </a:endParaRPr>
          </a:p>
          <a:p>
            <a:pPr lvl="1" algn="ctr">
              <a:lnSpc>
                <a:spcPct val="150000"/>
              </a:lnSpc>
            </a:pPr>
            <a:r>
              <a:rPr lang="uk-UA" sz="1600" dirty="0">
                <a:solidFill>
                  <a:schemeClr val="bg2">
                    <a:lumMod val="75000"/>
                  </a:schemeClr>
                </a:solidFill>
              </a:rPr>
              <a:t>ЗВЕРТАТИСЯ :</a:t>
            </a:r>
          </a:p>
          <a:p>
            <a:pPr lvl="1"/>
            <a:endParaRPr lang="uk-UA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uk-UA" dirty="0">
                <a:solidFill>
                  <a:schemeClr val="bg2">
                    <a:lumMod val="75000"/>
                  </a:schemeClr>
                </a:solidFill>
              </a:rPr>
              <a:t>К. 7711, 7 ПОВЕРХ, ЛАБОРАТОРНИЙ КОРПУС</a:t>
            </a:r>
          </a:p>
          <a:p>
            <a:pPr lvl="1"/>
            <a:endParaRPr lang="uk-UA" dirty="0">
              <a:solidFill>
                <a:schemeClr val="bg2">
                  <a:lumMod val="75000"/>
                </a:schemeClr>
              </a:solidFill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</a:rPr>
              <a:t>ЕЛ.ПОШТА : </a:t>
            </a:r>
            <a:r>
              <a:rPr lang="it-IT" altLang="ru-RU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ibdlibrary@gmail.com</a:t>
            </a:r>
            <a:endParaRPr lang="ru-RU" altLang="ru-RU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19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150624"/>
            <a:ext cx="8534400" cy="1507067"/>
          </a:xfrm>
        </p:spPr>
        <p:txBody>
          <a:bodyPr/>
          <a:lstStyle/>
          <a:p>
            <a:r>
              <a:rPr lang="uk-UA" dirty="0"/>
              <a:t>Де отримати шаблон договору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>
          <a:xfrm>
            <a:off x="799307" y="4598698"/>
            <a:ext cx="8304210" cy="551925"/>
          </a:xfrm>
        </p:spPr>
        <p:txBody>
          <a:bodyPr/>
          <a:lstStyle/>
          <a:p>
            <a:r>
              <a:rPr lang="en-US" sz="2400" dirty="0"/>
              <a:t>library.knuba.edu.ua</a:t>
            </a:r>
            <a:endParaRPr lang="uk-UA" sz="2400" dirty="0"/>
          </a:p>
          <a:p>
            <a:endParaRPr lang="ru-RU" dirty="0"/>
          </a:p>
        </p:txBody>
      </p:sp>
      <p:pic>
        <p:nvPicPr>
          <p:cNvPr id="22" name="Рисунок 21"/>
          <p:cNvPicPr>
            <a:picLocks noGrp="1" noChangeAspect="1"/>
          </p:cNvPicPr>
          <p:nvPr>
            <p:ph type="pic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9" t="5365" r="279" b="3401"/>
          <a:stretch/>
        </p:blipFill>
        <p:spPr>
          <a:xfrm>
            <a:off x="685800" y="162232"/>
            <a:ext cx="10584000" cy="4157822"/>
          </a:xfrm>
        </p:spPr>
      </p:pic>
      <p:sp>
        <p:nvSpPr>
          <p:cNvPr id="23" name="Овал 22"/>
          <p:cNvSpPr/>
          <p:nvPr/>
        </p:nvSpPr>
        <p:spPr>
          <a:xfrm>
            <a:off x="3067665" y="2955040"/>
            <a:ext cx="2005780" cy="1032387"/>
          </a:xfrm>
          <a:prstGeom prst="ellipse">
            <a:avLst/>
          </a:prstGeom>
          <a:solidFill>
            <a:schemeClr val="bg2">
              <a:lumMod val="60000"/>
              <a:lumOff val="4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54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150624"/>
            <a:ext cx="8534400" cy="1507067"/>
          </a:xfrm>
        </p:spPr>
        <p:txBody>
          <a:bodyPr/>
          <a:lstStyle/>
          <a:p>
            <a:r>
              <a:rPr lang="uk-UA" dirty="0"/>
              <a:t>Де отримати шаблон договору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>
          <a:xfrm>
            <a:off x="799307" y="4598698"/>
            <a:ext cx="8304210" cy="551925"/>
          </a:xfrm>
        </p:spPr>
        <p:txBody>
          <a:bodyPr/>
          <a:lstStyle/>
          <a:p>
            <a:r>
              <a:rPr lang="en-US" sz="2400" dirty="0"/>
              <a:t>library.knuba.edu.ua</a:t>
            </a:r>
            <a:endParaRPr lang="uk-UA" sz="24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Grp="1" noChangeAspect="1"/>
          </p:cNvPicPr>
          <p:nvPr>
            <p:ph type="pic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" r="1547"/>
          <a:stretch>
            <a:fillRect/>
          </a:stretch>
        </p:blipFill>
        <p:spPr/>
      </p:pic>
      <p:sp>
        <p:nvSpPr>
          <p:cNvPr id="5" name="Овал 4"/>
          <p:cNvSpPr/>
          <p:nvPr/>
        </p:nvSpPr>
        <p:spPr>
          <a:xfrm>
            <a:off x="1843548" y="2654710"/>
            <a:ext cx="1917291" cy="368709"/>
          </a:xfrm>
          <a:prstGeom prst="ellipse">
            <a:avLst/>
          </a:prstGeom>
          <a:solidFill>
            <a:schemeClr val="bg2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12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150624"/>
            <a:ext cx="8534400" cy="1507067"/>
          </a:xfrm>
        </p:spPr>
        <p:txBody>
          <a:bodyPr/>
          <a:lstStyle/>
          <a:p>
            <a:r>
              <a:rPr lang="uk-UA" dirty="0"/>
              <a:t>Де отримати шаблон договору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>
          <a:xfrm>
            <a:off x="799307" y="4598698"/>
            <a:ext cx="8304210" cy="551925"/>
          </a:xfrm>
        </p:spPr>
        <p:txBody>
          <a:bodyPr/>
          <a:lstStyle/>
          <a:p>
            <a:r>
              <a:rPr lang="en-US" sz="2400" dirty="0"/>
              <a:t>library.knuba.edu.ua</a:t>
            </a:r>
            <a:endParaRPr lang="uk-UA" sz="24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Grp="1" noChangeAspect="1"/>
          </p:cNvPicPr>
          <p:nvPr>
            <p:ph type="pic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55981"/>
            <a:ext cx="10818812" cy="3079037"/>
          </a:xfrm>
        </p:spPr>
      </p:pic>
      <p:sp>
        <p:nvSpPr>
          <p:cNvPr id="8" name="Стрелка вправо 7"/>
          <p:cNvSpPr/>
          <p:nvPr/>
        </p:nvSpPr>
        <p:spPr>
          <a:xfrm>
            <a:off x="1808703" y="3214146"/>
            <a:ext cx="994786" cy="349207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8836774" y="3097866"/>
            <a:ext cx="763675" cy="574083"/>
          </a:xfrm>
          <a:prstGeom prst="ellipse">
            <a:avLst/>
          </a:prstGeom>
          <a:solidFill>
            <a:schemeClr val="bg2">
              <a:lumMod val="60000"/>
              <a:lumOff val="4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21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ДЖЕРЕЛА НАДХОДЖЕННЯ НАВЧАЛЬНО-МЕТОДИЧНИХ ДОКУМЕНТІВ ДО БІБЛІОТЕКИ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84213" y="685800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077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Твори, які потребують авторського договору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592716"/>
              </p:ext>
            </p:extLst>
          </p:nvPr>
        </p:nvGraphicFramePr>
        <p:xfrm>
          <a:off x="684212" y="685800"/>
          <a:ext cx="10223273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06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Власник майнових авторських прав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" b="78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/>
              <a:t>1 (одна)особа у родовому відмінку (кого, чого)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34440" y="1394460"/>
            <a:ext cx="2891790" cy="434340"/>
          </a:xfrm>
          <a:prstGeom prst="rect">
            <a:avLst/>
          </a:prstGeom>
          <a:solidFill>
            <a:schemeClr val="bg2">
              <a:lumMod val="60000"/>
              <a:lumOff val="40000"/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54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Назва твору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" b="78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/>
              <a:t>Назва має бути вказана повністю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45870" y="3280410"/>
            <a:ext cx="2891790" cy="354330"/>
          </a:xfrm>
          <a:prstGeom prst="rect">
            <a:avLst/>
          </a:prstGeom>
          <a:solidFill>
            <a:schemeClr val="bg2">
              <a:lumMod val="60000"/>
              <a:lumOff val="40000"/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1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015344" y="407110"/>
            <a:ext cx="6096000" cy="5832366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МІНІСТЕРСТВО ОСВІТИ І НАУКИ УКРАЇНИ</a:t>
            </a:r>
            <a:endParaRPr lang="ru-RU" sz="1600" b="1" kern="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b="1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Київський національний університет будівництва і архітектури</a:t>
            </a:r>
            <a:endParaRPr lang="ru-RU" sz="1600" b="1" kern="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>
              <a:spcAft>
                <a:spcPts val="0"/>
              </a:spcAft>
            </a:pP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24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та форматування </a:t>
            </a:r>
            <a:br>
              <a:rPr lang="uk-UA" sz="24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таблиць в </a:t>
            </a:r>
            <a:r>
              <a:rPr lang="en-US" sz="24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MS EXCEL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Методичні вказівки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виконання </a:t>
            </a:r>
            <a:r>
              <a:rPr lang="uk-UA" spc="-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індивідуальних робіт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дисципліни «</a:t>
            </a:r>
            <a:r>
              <a:rPr lang="uk-UA" spc="-2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 технології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здобувачів першого (бакалаврського) рівня вищої освіти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спеціальністю 071 «Облік і оподаткування»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КИЇВ 202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2973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676</TotalTime>
  <Words>309</Words>
  <Application>Microsoft Office PowerPoint</Application>
  <PresentationFormat>Широкоэкранный</PresentationFormat>
  <Paragraphs>87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Сектор</vt:lpstr>
      <vt:lpstr>Авторський Договір про передачу невиключних майнових прав на користування твором </vt:lpstr>
      <vt:lpstr>Де отримати шаблон договору</vt:lpstr>
      <vt:lpstr>Де отримати шаблон договору</vt:lpstr>
      <vt:lpstr>Де отримати шаблон договору</vt:lpstr>
      <vt:lpstr>ДЖЕРЕЛА НАДХОДЖЕННЯ НАВЧАЛЬНО-МЕТОДИЧНИХ ДОКУМЕНТІВ ДО БІБЛІОТЕКИ</vt:lpstr>
      <vt:lpstr>Твори, які потребують авторського договору</vt:lpstr>
      <vt:lpstr>Власник майнових авторських прав</vt:lpstr>
      <vt:lpstr>Назва твору</vt:lpstr>
      <vt:lpstr>Презентация PowerPoint</vt:lpstr>
      <vt:lpstr>вид твору</vt:lpstr>
      <vt:lpstr>Твори, які вносять співробітники бібліотеки університету</vt:lpstr>
      <vt:lpstr>Види доступу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Авторський Договір про предачу не виключних майнових прав на користування твором</dc:title>
  <dc:creator>Гнідаш</dc:creator>
  <cp:lastModifiedBy>User</cp:lastModifiedBy>
  <cp:revision>45</cp:revision>
  <dcterms:created xsi:type="dcterms:W3CDTF">2025-01-09T14:36:33Z</dcterms:created>
  <dcterms:modified xsi:type="dcterms:W3CDTF">2025-01-22T07:56:16Z</dcterms:modified>
</cp:coreProperties>
</file>